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73" r:id="rId3"/>
    <p:sldId id="369" r:id="rId4"/>
    <p:sldId id="364" r:id="rId5"/>
    <p:sldId id="304" r:id="rId6"/>
    <p:sldId id="352" r:id="rId7"/>
    <p:sldId id="353" r:id="rId8"/>
    <p:sldId id="355" r:id="rId9"/>
    <p:sldId id="365" r:id="rId10"/>
    <p:sldId id="367" r:id="rId11"/>
    <p:sldId id="368" r:id="rId12"/>
    <p:sldId id="366" r:id="rId13"/>
    <p:sldId id="356" r:id="rId14"/>
    <p:sldId id="357" r:id="rId15"/>
    <p:sldId id="370" r:id="rId16"/>
    <p:sldId id="322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461ED8-B722-BC20-3D5D-5D2D0A076FDA}" v="20" dt="2024-08-15T21:26:41.1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4" Type="http://schemas.openxmlformats.org/officeDocument/2006/relationships/image" Target="../media/image23.jp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image" Target="../media/image34.jp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4" Type="http://schemas.openxmlformats.org/officeDocument/2006/relationships/image" Target="../media/image23.jp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image" Target="../media/image34.jp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EC9854-BFCB-46A8-A2C4-6830CEB62927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98182C7-5BE8-453D-A963-CED70B502395}">
      <dgm:prSet/>
      <dgm:spPr/>
      <dgm:t>
        <a:bodyPr/>
        <a:lstStyle/>
        <a:p>
          <a:r>
            <a:rPr lang="pt-BR" b="0" i="0" dirty="0"/>
            <a:t>Controlar acesso de pessoas não autorizadas</a:t>
          </a:r>
          <a:endParaRPr lang="pt-BR" dirty="0"/>
        </a:p>
      </dgm:t>
    </dgm:pt>
    <dgm:pt modelId="{1486EA5A-5166-4B15-B386-737176D26026}" type="parTrans" cxnId="{170E4321-3922-4D39-8007-96E999288BBC}">
      <dgm:prSet/>
      <dgm:spPr/>
      <dgm:t>
        <a:bodyPr/>
        <a:lstStyle/>
        <a:p>
          <a:endParaRPr lang="pt-BR"/>
        </a:p>
      </dgm:t>
    </dgm:pt>
    <dgm:pt modelId="{A51B42C3-4B1A-4D32-B5E5-48844704228B}" type="sibTrans" cxnId="{170E4321-3922-4D39-8007-96E999288BBC}">
      <dgm:prSet/>
      <dgm:spPr/>
      <dgm:t>
        <a:bodyPr/>
        <a:lstStyle/>
        <a:p>
          <a:endParaRPr lang="pt-BR"/>
        </a:p>
      </dgm:t>
    </dgm:pt>
    <dgm:pt modelId="{B94B7CE8-5B54-4836-9443-5B74C4220A9F}">
      <dgm:prSet/>
      <dgm:spPr/>
      <dgm:t>
        <a:bodyPr/>
        <a:lstStyle/>
        <a:p>
          <a:r>
            <a:rPr lang="pt-BR" b="0" i="0"/>
            <a:t>Conduzir solicitação de suporte</a:t>
          </a:r>
          <a:endParaRPr lang="pt-BR"/>
        </a:p>
      </dgm:t>
    </dgm:pt>
    <dgm:pt modelId="{0E5F54CB-8BDA-4624-8EF2-0C620731C9E4}" type="parTrans" cxnId="{861522BE-0DB9-41B1-9964-88C74AAC10BD}">
      <dgm:prSet/>
      <dgm:spPr/>
      <dgm:t>
        <a:bodyPr/>
        <a:lstStyle/>
        <a:p>
          <a:endParaRPr lang="pt-BR"/>
        </a:p>
      </dgm:t>
    </dgm:pt>
    <dgm:pt modelId="{8F7F7CF0-1120-4184-A0B1-0030FF2781E7}" type="sibTrans" cxnId="{861522BE-0DB9-41B1-9964-88C74AAC10BD}">
      <dgm:prSet/>
      <dgm:spPr/>
      <dgm:t>
        <a:bodyPr/>
        <a:lstStyle/>
        <a:p>
          <a:endParaRPr lang="pt-BR"/>
        </a:p>
      </dgm:t>
    </dgm:pt>
    <dgm:pt modelId="{B61EC29E-3DAC-4FE5-832F-42DA51C0BB78}">
      <dgm:prSet/>
      <dgm:spPr/>
      <dgm:t>
        <a:bodyPr/>
        <a:lstStyle/>
        <a:p>
          <a:r>
            <a:rPr lang="pt-BR" b="0" i="0"/>
            <a:t>Acionar equipamentos reserva</a:t>
          </a:r>
          <a:endParaRPr lang="pt-BR"/>
        </a:p>
      </dgm:t>
    </dgm:pt>
    <dgm:pt modelId="{419351A3-F7FC-47AE-9FAC-79964E8FBA44}" type="parTrans" cxnId="{7E8F23E0-9D6C-4C2A-89C4-329F96EE49A7}">
      <dgm:prSet/>
      <dgm:spPr/>
      <dgm:t>
        <a:bodyPr/>
        <a:lstStyle/>
        <a:p>
          <a:endParaRPr lang="pt-BR"/>
        </a:p>
      </dgm:t>
    </dgm:pt>
    <dgm:pt modelId="{5627FA82-93BB-45D5-BE06-EFEF38C4EAB8}" type="sibTrans" cxnId="{7E8F23E0-9D6C-4C2A-89C4-329F96EE49A7}">
      <dgm:prSet/>
      <dgm:spPr/>
      <dgm:t>
        <a:bodyPr/>
        <a:lstStyle/>
        <a:p>
          <a:endParaRPr lang="pt-BR"/>
        </a:p>
      </dgm:t>
    </dgm:pt>
    <dgm:pt modelId="{1DB1BA6D-7966-4B89-8C5B-94BBDB497BEA}">
      <dgm:prSet/>
      <dgm:spPr/>
      <dgm:t>
        <a:bodyPr/>
        <a:lstStyle/>
        <a:p>
          <a:r>
            <a:rPr lang="pt-BR" b="0" i="0"/>
            <a:t>Interpretar leitura técnica</a:t>
          </a:r>
          <a:endParaRPr lang="pt-BR"/>
        </a:p>
      </dgm:t>
    </dgm:pt>
    <dgm:pt modelId="{1C6B6623-C40D-41D2-8AB0-632B2C5031E8}" type="parTrans" cxnId="{75E8AFFC-0547-4231-88DD-3D67959A2E49}">
      <dgm:prSet/>
      <dgm:spPr/>
      <dgm:t>
        <a:bodyPr/>
        <a:lstStyle/>
        <a:p>
          <a:endParaRPr lang="pt-BR"/>
        </a:p>
      </dgm:t>
    </dgm:pt>
    <dgm:pt modelId="{565A5CFB-4F1D-4CAC-ABCB-B900FA7353EA}" type="sibTrans" cxnId="{75E8AFFC-0547-4231-88DD-3D67959A2E49}">
      <dgm:prSet/>
      <dgm:spPr/>
      <dgm:t>
        <a:bodyPr/>
        <a:lstStyle/>
        <a:p>
          <a:endParaRPr lang="pt-BR"/>
        </a:p>
      </dgm:t>
    </dgm:pt>
    <dgm:pt modelId="{B7AA4DA3-B22C-4AFF-8C17-87F2BD828A15}">
      <dgm:prSet/>
      <dgm:spPr/>
      <dgm:t>
        <a:bodyPr/>
        <a:lstStyle/>
        <a:p>
          <a:r>
            <a:rPr lang="pt-BR" b="0" i="0"/>
            <a:t>Monitorar consumo de cpu</a:t>
          </a:r>
          <a:endParaRPr lang="pt-BR"/>
        </a:p>
      </dgm:t>
    </dgm:pt>
    <dgm:pt modelId="{94E5A4B2-E39D-4A1D-82AF-A5364A3719BE}" type="parTrans" cxnId="{D8D80A6E-B6F9-4934-BF59-B2ABD9A5A2F2}">
      <dgm:prSet/>
      <dgm:spPr/>
      <dgm:t>
        <a:bodyPr/>
        <a:lstStyle/>
        <a:p>
          <a:endParaRPr lang="pt-BR"/>
        </a:p>
      </dgm:t>
    </dgm:pt>
    <dgm:pt modelId="{66F59553-7947-4FAC-839B-49118155FCDC}" type="sibTrans" cxnId="{D8D80A6E-B6F9-4934-BF59-B2ABD9A5A2F2}">
      <dgm:prSet/>
      <dgm:spPr/>
      <dgm:t>
        <a:bodyPr/>
        <a:lstStyle/>
        <a:p>
          <a:endParaRPr lang="pt-BR"/>
        </a:p>
      </dgm:t>
    </dgm:pt>
    <dgm:pt modelId="{A590DCC9-E1B1-4F11-BB5F-D552F4302EE4}" type="pres">
      <dgm:prSet presAssocID="{D0EC9854-BFCB-46A8-A2C4-6830CEB62927}" presName="linear" presStyleCnt="0">
        <dgm:presLayoutVars>
          <dgm:dir/>
          <dgm:resizeHandles val="exact"/>
        </dgm:presLayoutVars>
      </dgm:prSet>
      <dgm:spPr/>
    </dgm:pt>
    <dgm:pt modelId="{3B97B3F4-7014-446A-BEA0-4F7AB0F5166A}" type="pres">
      <dgm:prSet presAssocID="{398182C7-5BE8-453D-A963-CED70B502395}" presName="comp" presStyleCnt="0"/>
      <dgm:spPr/>
    </dgm:pt>
    <dgm:pt modelId="{382AA38B-1A5D-4B29-A555-75A63571FF67}" type="pres">
      <dgm:prSet presAssocID="{398182C7-5BE8-453D-A963-CED70B502395}" presName="box" presStyleLbl="node1" presStyleIdx="0" presStyleCnt="5" custLinFactNeighborX="102"/>
      <dgm:spPr/>
    </dgm:pt>
    <dgm:pt modelId="{B18E76D7-2426-480A-8E4E-40D908B119EA}" type="pres">
      <dgm:prSet presAssocID="{398182C7-5BE8-453D-A963-CED70B502395}" presName="img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5000" b="-155000"/>
          </a:stretch>
        </a:blipFill>
      </dgm:spPr>
    </dgm:pt>
    <dgm:pt modelId="{32811768-A8C6-4BFD-A0FA-0D08DE89E34F}" type="pres">
      <dgm:prSet presAssocID="{398182C7-5BE8-453D-A963-CED70B502395}" presName="text" presStyleLbl="node1" presStyleIdx="0" presStyleCnt="5">
        <dgm:presLayoutVars>
          <dgm:bulletEnabled val="1"/>
        </dgm:presLayoutVars>
      </dgm:prSet>
      <dgm:spPr/>
    </dgm:pt>
    <dgm:pt modelId="{8AD47FE2-D94F-425E-8910-3B26C51AB630}" type="pres">
      <dgm:prSet presAssocID="{A51B42C3-4B1A-4D32-B5E5-48844704228B}" presName="spacer" presStyleCnt="0"/>
      <dgm:spPr/>
    </dgm:pt>
    <dgm:pt modelId="{36F1E104-3CE0-43D0-9C9D-B3173A5024FC}" type="pres">
      <dgm:prSet presAssocID="{B94B7CE8-5B54-4836-9443-5B74C4220A9F}" presName="comp" presStyleCnt="0"/>
      <dgm:spPr/>
    </dgm:pt>
    <dgm:pt modelId="{3A84A9C2-7D0F-4871-9B85-77BBE59C757E}" type="pres">
      <dgm:prSet presAssocID="{B94B7CE8-5B54-4836-9443-5B74C4220A9F}" presName="box" presStyleLbl="node1" presStyleIdx="1" presStyleCnt="5"/>
      <dgm:spPr/>
    </dgm:pt>
    <dgm:pt modelId="{9B2F9843-8253-46AB-9BAB-21C18262955D}" type="pres">
      <dgm:prSet presAssocID="{B94B7CE8-5B54-4836-9443-5B74C4220A9F}" presName="img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5C2EA8EE-A3AC-4F03-B11B-5E2142BEB3DB}" type="pres">
      <dgm:prSet presAssocID="{B94B7CE8-5B54-4836-9443-5B74C4220A9F}" presName="text" presStyleLbl="node1" presStyleIdx="1" presStyleCnt="5">
        <dgm:presLayoutVars>
          <dgm:bulletEnabled val="1"/>
        </dgm:presLayoutVars>
      </dgm:prSet>
      <dgm:spPr/>
    </dgm:pt>
    <dgm:pt modelId="{7F5D1950-7F83-4B0E-897B-470F04993DA5}" type="pres">
      <dgm:prSet presAssocID="{8F7F7CF0-1120-4184-A0B1-0030FF2781E7}" presName="spacer" presStyleCnt="0"/>
      <dgm:spPr/>
    </dgm:pt>
    <dgm:pt modelId="{37575D4F-490B-49B9-899A-55740B95B9AE}" type="pres">
      <dgm:prSet presAssocID="{B61EC29E-3DAC-4FE5-832F-42DA51C0BB78}" presName="comp" presStyleCnt="0"/>
      <dgm:spPr/>
    </dgm:pt>
    <dgm:pt modelId="{E29ED666-11ED-41B8-BF12-F65C0DD559DD}" type="pres">
      <dgm:prSet presAssocID="{B61EC29E-3DAC-4FE5-832F-42DA51C0BB78}" presName="box" presStyleLbl="node1" presStyleIdx="2" presStyleCnt="5"/>
      <dgm:spPr/>
    </dgm:pt>
    <dgm:pt modelId="{A09A2B0F-3265-4456-AB4F-22F9DD9CD354}" type="pres">
      <dgm:prSet presAssocID="{B61EC29E-3DAC-4FE5-832F-42DA51C0BB78}" presName="img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1000" b="-41000"/>
          </a:stretch>
        </a:blipFill>
      </dgm:spPr>
    </dgm:pt>
    <dgm:pt modelId="{A0B406C5-8AC3-46E2-9866-47D333ED5938}" type="pres">
      <dgm:prSet presAssocID="{B61EC29E-3DAC-4FE5-832F-42DA51C0BB78}" presName="text" presStyleLbl="node1" presStyleIdx="2" presStyleCnt="5">
        <dgm:presLayoutVars>
          <dgm:bulletEnabled val="1"/>
        </dgm:presLayoutVars>
      </dgm:prSet>
      <dgm:spPr/>
    </dgm:pt>
    <dgm:pt modelId="{E3AA1E5C-4958-4A5B-99F6-4A25DC8E1CC0}" type="pres">
      <dgm:prSet presAssocID="{5627FA82-93BB-45D5-BE06-EFEF38C4EAB8}" presName="spacer" presStyleCnt="0"/>
      <dgm:spPr/>
    </dgm:pt>
    <dgm:pt modelId="{157CD56B-E589-4304-A7E8-94B850D34A4B}" type="pres">
      <dgm:prSet presAssocID="{1DB1BA6D-7966-4B89-8C5B-94BBDB497BEA}" presName="comp" presStyleCnt="0"/>
      <dgm:spPr/>
    </dgm:pt>
    <dgm:pt modelId="{0813D314-9A31-46F7-8CC6-8306233A685E}" type="pres">
      <dgm:prSet presAssocID="{1DB1BA6D-7966-4B89-8C5B-94BBDB497BEA}" presName="box" presStyleLbl="node1" presStyleIdx="3" presStyleCnt="5"/>
      <dgm:spPr/>
    </dgm:pt>
    <dgm:pt modelId="{7DA6C8D9-7021-45D9-8B19-C4FDDC2CDAA7}" type="pres">
      <dgm:prSet presAssocID="{1DB1BA6D-7966-4B89-8C5B-94BBDB497BEA}" presName="img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8000" b="-58000"/>
          </a:stretch>
        </a:blipFill>
      </dgm:spPr>
    </dgm:pt>
    <dgm:pt modelId="{D88DDE33-D098-446D-9904-CC578A3899D4}" type="pres">
      <dgm:prSet presAssocID="{1DB1BA6D-7966-4B89-8C5B-94BBDB497BEA}" presName="text" presStyleLbl="node1" presStyleIdx="3" presStyleCnt="5">
        <dgm:presLayoutVars>
          <dgm:bulletEnabled val="1"/>
        </dgm:presLayoutVars>
      </dgm:prSet>
      <dgm:spPr/>
    </dgm:pt>
    <dgm:pt modelId="{5152DCC7-C3A1-4B67-BF42-AD4E545AE47B}" type="pres">
      <dgm:prSet presAssocID="{565A5CFB-4F1D-4CAC-ABCB-B900FA7353EA}" presName="spacer" presStyleCnt="0"/>
      <dgm:spPr/>
    </dgm:pt>
    <dgm:pt modelId="{156C4FF1-6C52-4E95-B159-F48A92430D91}" type="pres">
      <dgm:prSet presAssocID="{B7AA4DA3-B22C-4AFF-8C17-87F2BD828A15}" presName="comp" presStyleCnt="0"/>
      <dgm:spPr/>
    </dgm:pt>
    <dgm:pt modelId="{41BA9B49-E2C0-4040-99C7-807FFED5A18D}" type="pres">
      <dgm:prSet presAssocID="{B7AA4DA3-B22C-4AFF-8C17-87F2BD828A15}" presName="box" presStyleLbl="node1" presStyleIdx="4" presStyleCnt="5"/>
      <dgm:spPr/>
    </dgm:pt>
    <dgm:pt modelId="{3D1C8EF0-F0DC-4637-8A07-465BD44EA94A}" type="pres">
      <dgm:prSet presAssocID="{B7AA4DA3-B22C-4AFF-8C17-87F2BD828A15}" presName="img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0" b="-50000"/>
          </a:stretch>
        </a:blipFill>
      </dgm:spPr>
    </dgm:pt>
    <dgm:pt modelId="{314609A3-0FAF-420E-9472-D29BBA6434DA}" type="pres">
      <dgm:prSet presAssocID="{B7AA4DA3-B22C-4AFF-8C17-87F2BD828A15}" presName="text" presStyleLbl="node1" presStyleIdx="4" presStyleCnt="5">
        <dgm:presLayoutVars>
          <dgm:bulletEnabled val="1"/>
        </dgm:presLayoutVars>
      </dgm:prSet>
      <dgm:spPr/>
    </dgm:pt>
  </dgm:ptLst>
  <dgm:cxnLst>
    <dgm:cxn modelId="{AB407217-B905-4DE2-A662-E73C6F5DE450}" type="presOf" srcId="{B7AA4DA3-B22C-4AFF-8C17-87F2BD828A15}" destId="{314609A3-0FAF-420E-9472-D29BBA6434DA}" srcOrd="1" destOrd="0" presId="urn:microsoft.com/office/officeart/2005/8/layout/vList4"/>
    <dgm:cxn modelId="{677A1121-01BF-439D-8B39-CDC959BB2D39}" type="presOf" srcId="{B7AA4DA3-B22C-4AFF-8C17-87F2BD828A15}" destId="{41BA9B49-E2C0-4040-99C7-807FFED5A18D}" srcOrd="0" destOrd="0" presId="urn:microsoft.com/office/officeart/2005/8/layout/vList4"/>
    <dgm:cxn modelId="{170E4321-3922-4D39-8007-96E999288BBC}" srcId="{D0EC9854-BFCB-46A8-A2C4-6830CEB62927}" destId="{398182C7-5BE8-453D-A963-CED70B502395}" srcOrd="0" destOrd="0" parTransId="{1486EA5A-5166-4B15-B386-737176D26026}" sibTransId="{A51B42C3-4B1A-4D32-B5E5-48844704228B}"/>
    <dgm:cxn modelId="{8F8AB430-4EFD-42E8-8743-C2BE18012D54}" type="presOf" srcId="{B61EC29E-3DAC-4FE5-832F-42DA51C0BB78}" destId="{E29ED666-11ED-41B8-BF12-F65C0DD559DD}" srcOrd="0" destOrd="0" presId="urn:microsoft.com/office/officeart/2005/8/layout/vList4"/>
    <dgm:cxn modelId="{D8D80A6E-B6F9-4934-BF59-B2ABD9A5A2F2}" srcId="{D0EC9854-BFCB-46A8-A2C4-6830CEB62927}" destId="{B7AA4DA3-B22C-4AFF-8C17-87F2BD828A15}" srcOrd="4" destOrd="0" parTransId="{94E5A4B2-E39D-4A1D-82AF-A5364A3719BE}" sibTransId="{66F59553-7947-4FAC-839B-49118155FCDC}"/>
    <dgm:cxn modelId="{9252B67C-444F-4FB2-9A62-18C474E1CBBA}" type="presOf" srcId="{398182C7-5BE8-453D-A963-CED70B502395}" destId="{32811768-A8C6-4BFD-A0FA-0D08DE89E34F}" srcOrd="1" destOrd="0" presId="urn:microsoft.com/office/officeart/2005/8/layout/vList4"/>
    <dgm:cxn modelId="{C8633680-0D8E-427A-A6D4-E1AE51C187EC}" type="presOf" srcId="{B61EC29E-3DAC-4FE5-832F-42DA51C0BB78}" destId="{A0B406C5-8AC3-46E2-9866-47D333ED5938}" srcOrd="1" destOrd="0" presId="urn:microsoft.com/office/officeart/2005/8/layout/vList4"/>
    <dgm:cxn modelId="{91F55981-5A20-4FA1-A44E-36BD6BC6BD46}" type="presOf" srcId="{B94B7CE8-5B54-4836-9443-5B74C4220A9F}" destId="{3A84A9C2-7D0F-4871-9B85-77BBE59C757E}" srcOrd="0" destOrd="0" presId="urn:microsoft.com/office/officeart/2005/8/layout/vList4"/>
    <dgm:cxn modelId="{CE19EB87-5E74-45E8-9E4B-F54BB53AAC1C}" type="presOf" srcId="{398182C7-5BE8-453D-A963-CED70B502395}" destId="{382AA38B-1A5D-4B29-A555-75A63571FF67}" srcOrd="0" destOrd="0" presId="urn:microsoft.com/office/officeart/2005/8/layout/vList4"/>
    <dgm:cxn modelId="{0734FE90-3A93-41EE-8A1C-1A0E2CD185BA}" type="presOf" srcId="{1DB1BA6D-7966-4B89-8C5B-94BBDB497BEA}" destId="{D88DDE33-D098-446D-9904-CC578A3899D4}" srcOrd="1" destOrd="0" presId="urn:microsoft.com/office/officeart/2005/8/layout/vList4"/>
    <dgm:cxn modelId="{9D701994-4EE5-477B-8065-DC054276D18E}" type="presOf" srcId="{B94B7CE8-5B54-4836-9443-5B74C4220A9F}" destId="{5C2EA8EE-A3AC-4F03-B11B-5E2142BEB3DB}" srcOrd="1" destOrd="0" presId="urn:microsoft.com/office/officeart/2005/8/layout/vList4"/>
    <dgm:cxn modelId="{16E33E94-2BF9-49C6-AE0D-FAA8BDA27BE0}" type="presOf" srcId="{1DB1BA6D-7966-4B89-8C5B-94BBDB497BEA}" destId="{0813D314-9A31-46F7-8CC6-8306233A685E}" srcOrd="0" destOrd="0" presId="urn:microsoft.com/office/officeart/2005/8/layout/vList4"/>
    <dgm:cxn modelId="{861522BE-0DB9-41B1-9964-88C74AAC10BD}" srcId="{D0EC9854-BFCB-46A8-A2C4-6830CEB62927}" destId="{B94B7CE8-5B54-4836-9443-5B74C4220A9F}" srcOrd="1" destOrd="0" parTransId="{0E5F54CB-8BDA-4624-8EF2-0C620731C9E4}" sibTransId="{8F7F7CF0-1120-4184-A0B1-0030FF2781E7}"/>
    <dgm:cxn modelId="{7E8F23E0-9D6C-4C2A-89C4-329F96EE49A7}" srcId="{D0EC9854-BFCB-46A8-A2C4-6830CEB62927}" destId="{B61EC29E-3DAC-4FE5-832F-42DA51C0BB78}" srcOrd="2" destOrd="0" parTransId="{419351A3-F7FC-47AE-9FAC-79964E8FBA44}" sibTransId="{5627FA82-93BB-45D5-BE06-EFEF38C4EAB8}"/>
    <dgm:cxn modelId="{CB79FBF4-E847-4117-A367-7AB744C30FE5}" type="presOf" srcId="{D0EC9854-BFCB-46A8-A2C4-6830CEB62927}" destId="{A590DCC9-E1B1-4F11-BB5F-D552F4302EE4}" srcOrd="0" destOrd="0" presId="urn:microsoft.com/office/officeart/2005/8/layout/vList4"/>
    <dgm:cxn modelId="{75E8AFFC-0547-4231-88DD-3D67959A2E49}" srcId="{D0EC9854-BFCB-46A8-A2C4-6830CEB62927}" destId="{1DB1BA6D-7966-4B89-8C5B-94BBDB497BEA}" srcOrd="3" destOrd="0" parTransId="{1C6B6623-C40D-41D2-8AB0-632B2C5031E8}" sibTransId="{565A5CFB-4F1D-4CAC-ABCB-B900FA7353EA}"/>
    <dgm:cxn modelId="{61290C0D-E07D-4801-AF9B-B21F85589829}" type="presParOf" srcId="{A590DCC9-E1B1-4F11-BB5F-D552F4302EE4}" destId="{3B97B3F4-7014-446A-BEA0-4F7AB0F5166A}" srcOrd="0" destOrd="0" presId="urn:microsoft.com/office/officeart/2005/8/layout/vList4"/>
    <dgm:cxn modelId="{2F22FDE8-A80E-4EAF-97A9-B2299BD7A45C}" type="presParOf" srcId="{3B97B3F4-7014-446A-BEA0-4F7AB0F5166A}" destId="{382AA38B-1A5D-4B29-A555-75A63571FF67}" srcOrd="0" destOrd="0" presId="urn:microsoft.com/office/officeart/2005/8/layout/vList4"/>
    <dgm:cxn modelId="{AD985FA3-86C3-435B-BB90-9A1AD1D4D01D}" type="presParOf" srcId="{3B97B3F4-7014-446A-BEA0-4F7AB0F5166A}" destId="{B18E76D7-2426-480A-8E4E-40D908B119EA}" srcOrd="1" destOrd="0" presId="urn:microsoft.com/office/officeart/2005/8/layout/vList4"/>
    <dgm:cxn modelId="{302B1B0C-A7DF-44B8-AC77-A385CF0F99ED}" type="presParOf" srcId="{3B97B3F4-7014-446A-BEA0-4F7AB0F5166A}" destId="{32811768-A8C6-4BFD-A0FA-0D08DE89E34F}" srcOrd="2" destOrd="0" presId="urn:microsoft.com/office/officeart/2005/8/layout/vList4"/>
    <dgm:cxn modelId="{DE9E9115-C04E-44CE-BBB3-687EDD081FF1}" type="presParOf" srcId="{A590DCC9-E1B1-4F11-BB5F-D552F4302EE4}" destId="{8AD47FE2-D94F-425E-8910-3B26C51AB630}" srcOrd="1" destOrd="0" presId="urn:microsoft.com/office/officeart/2005/8/layout/vList4"/>
    <dgm:cxn modelId="{0CB22DFE-399B-46E6-B28B-778D76F89330}" type="presParOf" srcId="{A590DCC9-E1B1-4F11-BB5F-D552F4302EE4}" destId="{36F1E104-3CE0-43D0-9C9D-B3173A5024FC}" srcOrd="2" destOrd="0" presId="urn:microsoft.com/office/officeart/2005/8/layout/vList4"/>
    <dgm:cxn modelId="{8575BA84-7F7C-4AED-B658-765E0B26F815}" type="presParOf" srcId="{36F1E104-3CE0-43D0-9C9D-B3173A5024FC}" destId="{3A84A9C2-7D0F-4871-9B85-77BBE59C757E}" srcOrd="0" destOrd="0" presId="urn:microsoft.com/office/officeart/2005/8/layout/vList4"/>
    <dgm:cxn modelId="{5C9C00C7-56CB-47B2-94AC-25DD7803EED3}" type="presParOf" srcId="{36F1E104-3CE0-43D0-9C9D-B3173A5024FC}" destId="{9B2F9843-8253-46AB-9BAB-21C18262955D}" srcOrd="1" destOrd="0" presId="urn:microsoft.com/office/officeart/2005/8/layout/vList4"/>
    <dgm:cxn modelId="{184417FD-C995-4379-966A-E591F433FE67}" type="presParOf" srcId="{36F1E104-3CE0-43D0-9C9D-B3173A5024FC}" destId="{5C2EA8EE-A3AC-4F03-B11B-5E2142BEB3DB}" srcOrd="2" destOrd="0" presId="urn:microsoft.com/office/officeart/2005/8/layout/vList4"/>
    <dgm:cxn modelId="{7BC24CF4-A08B-4F38-BD2B-A7402339D7B8}" type="presParOf" srcId="{A590DCC9-E1B1-4F11-BB5F-D552F4302EE4}" destId="{7F5D1950-7F83-4B0E-897B-470F04993DA5}" srcOrd="3" destOrd="0" presId="urn:microsoft.com/office/officeart/2005/8/layout/vList4"/>
    <dgm:cxn modelId="{FCD7E857-F1DB-4998-9A3F-0234F20969A5}" type="presParOf" srcId="{A590DCC9-E1B1-4F11-BB5F-D552F4302EE4}" destId="{37575D4F-490B-49B9-899A-55740B95B9AE}" srcOrd="4" destOrd="0" presId="urn:microsoft.com/office/officeart/2005/8/layout/vList4"/>
    <dgm:cxn modelId="{EFC39D2C-F01A-4EFC-92A8-29DB1CBE16C9}" type="presParOf" srcId="{37575D4F-490B-49B9-899A-55740B95B9AE}" destId="{E29ED666-11ED-41B8-BF12-F65C0DD559DD}" srcOrd="0" destOrd="0" presId="urn:microsoft.com/office/officeart/2005/8/layout/vList4"/>
    <dgm:cxn modelId="{3A7883B3-02FF-4B0C-85F7-2AA44260A562}" type="presParOf" srcId="{37575D4F-490B-49B9-899A-55740B95B9AE}" destId="{A09A2B0F-3265-4456-AB4F-22F9DD9CD354}" srcOrd="1" destOrd="0" presId="urn:microsoft.com/office/officeart/2005/8/layout/vList4"/>
    <dgm:cxn modelId="{09DDCCBC-8E83-4A1E-B1BC-4A4A7F7F7981}" type="presParOf" srcId="{37575D4F-490B-49B9-899A-55740B95B9AE}" destId="{A0B406C5-8AC3-46E2-9866-47D333ED5938}" srcOrd="2" destOrd="0" presId="urn:microsoft.com/office/officeart/2005/8/layout/vList4"/>
    <dgm:cxn modelId="{8F3C0C67-EE0A-4146-AC95-DF2496FA32B2}" type="presParOf" srcId="{A590DCC9-E1B1-4F11-BB5F-D552F4302EE4}" destId="{E3AA1E5C-4958-4A5B-99F6-4A25DC8E1CC0}" srcOrd="5" destOrd="0" presId="urn:microsoft.com/office/officeart/2005/8/layout/vList4"/>
    <dgm:cxn modelId="{E08EDA4A-B21F-40AD-8CCD-A65ABFBF92FA}" type="presParOf" srcId="{A590DCC9-E1B1-4F11-BB5F-D552F4302EE4}" destId="{157CD56B-E589-4304-A7E8-94B850D34A4B}" srcOrd="6" destOrd="0" presId="urn:microsoft.com/office/officeart/2005/8/layout/vList4"/>
    <dgm:cxn modelId="{B3BB30AA-2B13-432F-95DD-DABEF421E3D8}" type="presParOf" srcId="{157CD56B-E589-4304-A7E8-94B850D34A4B}" destId="{0813D314-9A31-46F7-8CC6-8306233A685E}" srcOrd="0" destOrd="0" presId="urn:microsoft.com/office/officeart/2005/8/layout/vList4"/>
    <dgm:cxn modelId="{B89C17FE-65A6-43BB-A660-7860DF8F852D}" type="presParOf" srcId="{157CD56B-E589-4304-A7E8-94B850D34A4B}" destId="{7DA6C8D9-7021-45D9-8B19-C4FDDC2CDAA7}" srcOrd="1" destOrd="0" presId="urn:microsoft.com/office/officeart/2005/8/layout/vList4"/>
    <dgm:cxn modelId="{0294A924-529F-46A1-B683-A2C8FAD14221}" type="presParOf" srcId="{157CD56B-E589-4304-A7E8-94B850D34A4B}" destId="{D88DDE33-D098-446D-9904-CC578A3899D4}" srcOrd="2" destOrd="0" presId="urn:microsoft.com/office/officeart/2005/8/layout/vList4"/>
    <dgm:cxn modelId="{1E23A2B6-330A-4A25-BF3C-A8C1C5E6139E}" type="presParOf" srcId="{A590DCC9-E1B1-4F11-BB5F-D552F4302EE4}" destId="{5152DCC7-C3A1-4B67-BF42-AD4E545AE47B}" srcOrd="7" destOrd="0" presId="urn:microsoft.com/office/officeart/2005/8/layout/vList4"/>
    <dgm:cxn modelId="{43482114-D078-45C6-86C3-37380E61B4A5}" type="presParOf" srcId="{A590DCC9-E1B1-4F11-BB5F-D552F4302EE4}" destId="{156C4FF1-6C52-4E95-B159-F48A92430D91}" srcOrd="8" destOrd="0" presId="urn:microsoft.com/office/officeart/2005/8/layout/vList4"/>
    <dgm:cxn modelId="{5609CE87-BBDC-4690-8643-B9452134F68B}" type="presParOf" srcId="{156C4FF1-6C52-4E95-B159-F48A92430D91}" destId="{41BA9B49-E2C0-4040-99C7-807FFED5A18D}" srcOrd="0" destOrd="0" presId="urn:microsoft.com/office/officeart/2005/8/layout/vList4"/>
    <dgm:cxn modelId="{83ED62BD-0842-4924-93B5-CAF9F8E9D427}" type="presParOf" srcId="{156C4FF1-6C52-4E95-B159-F48A92430D91}" destId="{3D1C8EF0-F0DC-4637-8A07-465BD44EA94A}" srcOrd="1" destOrd="0" presId="urn:microsoft.com/office/officeart/2005/8/layout/vList4"/>
    <dgm:cxn modelId="{D4C697F8-49C5-4380-9640-2B5E5FF17552}" type="presParOf" srcId="{156C4FF1-6C52-4E95-B159-F48A92430D91}" destId="{314609A3-0FAF-420E-9472-D29BBA6434D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10EDD8-46A4-41F8-AD56-95F460F0472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797F355-E55B-47F9-80DD-B6BC0AA37D5B}">
      <dgm:prSet/>
      <dgm:spPr/>
      <dgm:t>
        <a:bodyPr/>
        <a:lstStyle/>
        <a:p>
          <a:r>
            <a:rPr lang="pt-BR" dirty="0"/>
            <a:t>Eficiência na organização de dados - crucial para profissionais da área de Tecnologia da Informação. </a:t>
          </a:r>
        </a:p>
      </dgm:t>
    </dgm:pt>
    <dgm:pt modelId="{C2800AAF-9B77-4EC4-BBB8-0761C33A4B3A}" type="parTrans" cxnId="{66D50337-95F1-4964-86A9-6788BEBBE45B}">
      <dgm:prSet/>
      <dgm:spPr/>
      <dgm:t>
        <a:bodyPr/>
        <a:lstStyle/>
        <a:p>
          <a:endParaRPr lang="pt-BR"/>
        </a:p>
      </dgm:t>
    </dgm:pt>
    <dgm:pt modelId="{34757737-989F-4381-B343-164E4B81354C}" type="sibTrans" cxnId="{66D50337-95F1-4964-86A9-6788BEBBE45B}">
      <dgm:prSet/>
      <dgm:spPr/>
      <dgm:t>
        <a:bodyPr/>
        <a:lstStyle/>
        <a:p>
          <a:endParaRPr lang="pt-BR"/>
        </a:p>
      </dgm:t>
    </dgm:pt>
    <dgm:pt modelId="{8FE37EA6-075C-48B7-B6A4-0C57B57EC688}">
      <dgm:prSet/>
      <dgm:spPr/>
      <dgm:t>
        <a:bodyPr/>
        <a:lstStyle/>
        <a:p>
          <a:r>
            <a:rPr lang="pt-BR" dirty="0"/>
            <a:t>Compreensão dos sistemas operacionais, aplicativos e periféricos e como essas ferramentas podem ser otimizadas para gerenciar e organizar dados. </a:t>
          </a:r>
        </a:p>
      </dgm:t>
    </dgm:pt>
    <dgm:pt modelId="{8B8E88CB-05CA-47B8-BBA3-BBE6A87F1328}" type="parTrans" cxnId="{FE852DA0-D149-4958-AC4A-B8ED6C72A824}">
      <dgm:prSet/>
      <dgm:spPr/>
      <dgm:t>
        <a:bodyPr/>
        <a:lstStyle/>
        <a:p>
          <a:endParaRPr lang="pt-BR"/>
        </a:p>
      </dgm:t>
    </dgm:pt>
    <dgm:pt modelId="{C9A447D1-A998-4962-B979-238993D97426}" type="sibTrans" cxnId="{FE852DA0-D149-4958-AC4A-B8ED6C72A824}">
      <dgm:prSet/>
      <dgm:spPr/>
      <dgm:t>
        <a:bodyPr/>
        <a:lstStyle/>
        <a:p>
          <a:endParaRPr lang="pt-BR"/>
        </a:p>
      </dgm:t>
    </dgm:pt>
    <dgm:pt modelId="{D4062FF1-53DA-416E-9E71-D46A842E2E48}">
      <dgm:prSet/>
      <dgm:spPr/>
      <dgm:t>
        <a:bodyPr/>
        <a:lstStyle/>
        <a:p>
          <a:r>
            <a:rPr lang="pt-BR" dirty="0"/>
            <a:t>Conhecimento fundamental para qualquer projeto ou tarefa que envolva o manuseio de informações em sistemas computacionais.</a:t>
          </a:r>
        </a:p>
      </dgm:t>
    </dgm:pt>
    <dgm:pt modelId="{77BAC780-D340-40D2-94FB-08A239F8E038}" type="parTrans" cxnId="{00854D91-B7F8-4C59-AF8E-171B53643E05}">
      <dgm:prSet/>
      <dgm:spPr/>
      <dgm:t>
        <a:bodyPr/>
        <a:lstStyle/>
        <a:p>
          <a:endParaRPr lang="pt-BR"/>
        </a:p>
      </dgm:t>
    </dgm:pt>
    <dgm:pt modelId="{1703B4D7-A451-42FE-A754-43D130540E12}" type="sibTrans" cxnId="{00854D91-B7F8-4C59-AF8E-171B53643E05}">
      <dgm:prSet/>
      <dgm:spPr/>
      <dgm:t>
        <a:bodyPr/>
        <a:lstStyle/>
        <a:p>
          <a:endParaRPr lang="pt-BR"/>
        </a:p>
      </dgm:t>
    </dgm:pt>
    <dgm:pt modelId="{E026CDFE-B7E5-4536-BCB4-596A4B6E0C35}" type="pres">
      <dgm:prSet presAssocID="{FA10EDD8-46A4-41F8-AD56-95F460F0472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D0E4D30-3B5E-457B-A4A4-E1E1C8F7D51A}" type="pres">
      <dgm:prSet presAssocID="{8797F355-E55B-47F9-80DD-B6BC0AA37D5B}" presName="hierRoot1" presStyleCnt="0"/>
      <dgm:spPr/>
    </dgm:pt>
    <dgm:pt modelId="{8E0D6EF6-1F90-4CF3-9CA9-4D3AF45AF2DB}" type="pres">
      <dgm:prSet presAssocID="{8797F355-E55B-47F9-80DD-B6BC0AA37D5B}" presName="composite" presStyleCnt="0"/>
      <dgm:spPr/>
    </dgm:pt>
    <dgm:pt modelId="{FE9E37AD-4FC0-4098-BDD3-117032EA8930}" type="pres">
      <dgm:prSet presAssocID="{8797F355-E55B-47F9-80DD-B6BC0AA37D5B}" presName="background" presStyleLbl="node0" presStyleIdx="0" presStyleCnt="3"/>
      <dgm:spPr/>
    </dgm:pt>
    <dgm:pt modelId="{9D144E21-7103-4F9A-BBBD-EBE30D46425C}" type="pres">
      <dgm:prSet presAssocID="{8797F355-E55B-47F9-80DD-B6BC0AA37D5B}" presName="text" presStyleLbl="fgAcc0" presStyleIdx="0" presStyleCnt="3" custScaleX="114261" custScaleY="117109">
        <dgm:presLayoutVars>
          <dgm:chPref val="3"/>
        </dgm:presLayoutVars>
      </dgm:prSet>
      <dgm:spPr/>
    </dgm:pt>
    <dgm:pt modelId="{9739BC68-DF5E-42F6-8427-862C5D5B3310}" type="pres">
      <dgm:prSet presAssocID="{8797F355-E55B-47F9-80DD-B6BC0AA37D5B}" presName="hierChild2" presStyleCnt="0"/>
      <dgm:spPr/>
    </dgm:pt>
    <dgm:pt modelId="{3AF7D3F2-A67A-4A7E-B423-DEFDA95B9DDB}" type="pres">
      <dgm:prSet presAssocID="{8FE37EA6-075C-48B7-B6A4-0C57B57EC688}" presName="hierRoot1" presStyleCnt="0"/>
      <dgm:spPr/>
    </dgm:pt>
    <dgm:pt modelId="{DE84C9BD-0D81-4B73-A075-E2D978AA27B2}" type="pres">
      <dgm:prSet presAssocID="{8FE37EA6-075C-48B7-B6A4-0C57B57EC688}" presName="composite" presStyleCnt="0"/>
      <dgm:spPr/>
    </dgm:pt>
    <dgm:pt modelId="{FB37ABBC-3723-4D9D-98FF-47D6421DE303}" type="pres">
      <dgm:prSet presAssocID="{8FE37EA6-075C-48B7-B6A4-0C57B57EC688}" presName="background" presStyleLbl="node0" presStyleIdx="1" presStyleCnt="3"/>
      <dgm:spPr/>
    </dgm:pt>
    <dgm:pt modelId="{CF69FDD6-57FB-48A9-9557-863BAE4A4174}" type="pres">
      <dgm:prSet presAssocID="{8FE37EA6-075C-48B7-B6A4-0C57B57EC688}" presName="text" presStyleLbl="fgAcc0" presStyleIdx="1" presStyleCnt="3" custScaleX="124459" custScaleY="127716">
        <dgm:presLayoutVars>
          <dgm:chPref val="3"/>
        </dgm:presLayoutVars>
      </dgm:prSet>
      <dgm:spPr/>
    </dgm:pt>
    <dgm:pt modelId="{F53951DA-966F-4452-BD77-B8953728B07A}" type="pres">
      <dgm:prSet presAssocID="{8FE37EA6-075C-48B7-B6A4-0C57B57EC688}" presName="hierChild2" presStyleCnt="0"/>
      <dgm:spPr/>
    </dgm:pt>
    <dgm:pt modelId="{50C2A5B5-68C9-4E18-ACF7-3999B8D59251}" type="pres">
      <dgm:prSet presAssocID="{D4062FF1-53DA-416E-9E71-D46A842E2E48}" presName="hierRoot1" presStyleCnt="0"/>
      <dgm:spPr/>
    </dgm:pt>
    <dgm:pt modelId="{A23096A4-885C-439B-97E9-1708D0765E77}" type="pres">
      <dgm:prSet presAssocID="{D4062FF1-53DA-416E-9E71-D46A842E2E48}" presName="composite" presStyleCnt="0"/>
      <dgm:spPr/>
    </dgm:pt>
    <dgm:pt modelId="{89F3D077-3CC1-4351-8384-994F371B2790}" type="pres">
      <dgm:prSet presAssocID="{D4062FF1-53DA-416E-9E71-D46A842E2E48}" presName="background" presStyleLbl="node0" presStyleIdx="2" presStyleCnt="3"/>
      <dgm:spPr/>
    </dgm:pt>
    <dgm:pt modelId="{DA445C20-FF34-4DFF-8FF4-B2372C6144A5}" type="pres">
      <dgm:prSet presAssocID="{D4062FF1-53DA-416E-9E71-D46A842E2E48}" presName="text" presStyleLbl="fgAcc0" presStyleIdx="2" presStyleCnt="3" custScaleX="119258" custScaleY="123288">
        <dgm:presLayoutVars>
          <dgm:chPref val="3"/>
        </dgm:presLayoutVars>
      </dgm:prSet>
      <dgm:spPr/>
    </dgm:pt>
    <dgm:pt modelId="{87BA06E5-0A5D-48EA-B957-3D1818B33577}" type="pres">
      <dgm:prSet presAssocID="{D4062FF1-53DA-416E-9E71-D46A842E2E48}" presName="hierChild2" presStyleCnt="0"/>
      <dgm:spPr/>
    </dgm:pt>
  </dgm:ptLst>
  <dgm:cxnLst>
    <dgm:cxn modelId="{49BCB011-705A-44B9-85E7-C34A8880DFDA}" type="presOf" srcId="{D4062FF1-53DA-416E-9E71-D46A842E2E48}" destId="{DA445C20-FF34-4DFF-8FF4-B2372C6144A5}" srcOrd="0" destOrd="0" presId="urn:microsoft.com/office/officeart/2005/8/layout/hierarchy1"/>
    <dgm:cxn modelId="{66D50337-95F1-4964-86A9-6788BEBBE45B}" srcId="{FA10EDD8-46A4-41F8-AD56-95F460F04723}" destId="{8797F355-E55B-47F9-80DD-B6BC0AA37D5B}" srcOrd="0" destOrd="0" parTransId="{C2800AAF-9B77-4EC4-BBB8-0761C33A4B3A}" sibTransId="{34757737-989F-4381-B343-164E4B81354C}"/>
    <dgm:cxn modelId="{DA3EB36D-C91A-47C2-81A0-9435AFEB1F3C}" type="presOf" srcId="{FA10EDD8-46A4-41F8-AD56-95F460F04723}" destId="{E026CDFE-B7E5-4536-BCB4-596A4B6E0C35}" srcOrd="0" destOrd="0" presId="urn:microsoft.com/office/officeart/2005/8/layout/hierarchy1"/>
    <dgm:cxn modelId="{00854D91-B7F8-4C59-AF8E-171B53643E05}" srcId="{FA10EDD8-46A4-41F8-AD56-95F460F04723}" destId="{D4062FF1-53DA-416E-9E71-D46A842E2E48}" srcOrd="2" destOrd="0" parTransId="{77BAC780-D340-40D2-94FB-08A239F8E038}" sibTransId="{1703B4D7-A451-42FE-A754-43D130540E12}"/>
    <dgm:cxn modelId="{FE852DA0-D149-4958-AC4A-B8ED6C72A824}" srcId="{FA10EDD8-46A4-41F8-AD56-95F460F04723}" destId="{8FE37EA6-075C-48B7-B6A4-0C57B57EC688}" srcOrd="1" destOrd="0" parTransId="{8B8E88CB-05CA-47B8-BBA3-BBE6A87F1328}" sibTransId="{C9A447D1-A998-4962-B979-238993D97426}"/>
    <dgm:cxn modelId="{A59EF8C4-B8E1-4016-8D1A-92F02512B333}" type="presOf" srcId="{8797F355-E55B-47F9-80DD-B6BC0AA37D5B}" destId="{9D144E21-7103-4F9A-BBBD-EBE30D46425C}" srcOrd="0" destOrd="0" presId="urn:microsoft.com/office/officeart/2005/8/layout/hierarchy1"/>
    <dgm:cxn modelId="{5F1778F3-496E-4930-A8B7-3A58066A4B81}" type="presOf" srcId="{8FE37EA6-075C-48B7-B6A4-0C57B57EC688}" destId="{CF69FDD6-57FB-48A9-9557-863BAE4A4174}" srcOrd="0" destOrd="0" presId="urn:microsoft.com/office/officeart/2005/8/layout/hierarchy1"/>
    <dgm:cxn modelId="{8014925A-85D8-4159-9F92-491C1C493314}" type="presParOf" srcId="{E026CDFE-B7E5-4536-BCB4-596A4B6E0C35}" destId="{ED0E4D30-3B5E-457B-A4A4-E1E1C8F7D51A}" srcOrd="0" destOrd="0" presId="urn:microsoft.com/office/officeart/2005/8/layout/hierarchy1"/>
    <dgm:cxn modelId="{9FE0D5B7-D717-4E73-A858-739E39853C95}" type="presParOf" srcId="{ED0E4D30-3B5E-457B-A4A4-E1E1C8F7D51A}" destId="{8E0D6EF6-1F90-4CF3-9CA9-4D3AF45AF2DB}" srcOrd="0" destOrd="0" presId="urn:microsoft.com/office/officeart/2005/8/layout/hierarchy1"/>
    <dgm:cxn modelId="{815F1235-5F04-4306-8B14-852B87458B99}" type="presParOf" srcId="{8E0D6EF6-1F90-4CF3-9CA9-4D3AF45AF2DB}" destId="{FE9E37AD-4FC0-4098-BDD3-117032EA8930}" srcOrd="0" destOrd="0" presId="urn:microsoft.com/office/officeart/2005/8/layout/hierarchy1"/>
    <dgm:cxn modelId="{A2CEBFAC-1261-4296-9022-E9CF07E30AB8}" type="presParOf" srcId="{8E0D6EF6-1F90-4CF3-9CA9-4D3AF45AF2DB}" destId="{9D144E21-7103-4F9A-BBBD-EBE30D46425C}" srcOrd="1" destOrd="0" presId="urn:microsoft.com/office/officeart/2005/8/layout/hierarchy1"/>
    <dgm:cxn modelId="{01D75359-BE96-4C36-9F7B-FCEABCF6CB8F}" type="presParOf" srcId="{ED0E4D30-3B5E-457B-A4A4-E1E1C8F7D51A}" destId="{9739BC68-DF5E-42F6-8427-862C5D5B3310}" srcOrd="1" destOrd="0" presId="urn:microsoft.com/office/officeart/2005/8/layout/hierarchy1"/>
    <dgm:cxn modelId="{715FD22B-9120-434A-ACE3-7ACB185BB192}" type="presParOf" srcId="{E026CDFE-B7E5-4536-BCB4-596A4B6E0C35}" destId="{3AF7D3F2-A67A-4A7E-B423-DEFDA95B9DDB}" srcOrd="1" destOrd="0" presId="urn:microsoft.com/office/officeart/2005/8/layout/hierarchy1"/>
    <dgm:cxn modelId="{76781DE5-613A-48BF-A031-A8601E673CA2}" type="presParOf" srcId="{3AF7D3F2-A67A-4A7E-B423-DEFDA95B9DDB}" destId="{DE84C9BD-0D81-4B73-A075-E2D978AA27B2}" srcOrd="0" destOrd="0" presId="urn:microsoft.com/office/officeart/2005/8/layout/hierarchy1"/>
    <dgm:cxn modelId="{669835CC-A78A-43B8-BA2D-AEBB5A68FF0B}" type="presParOf" srcId="{DE84C9BD-0D81-4B73-A075-E2D978AA27B2}" destId="{FB37ABBC-3723-4D9D-98FF-47D6421DE303}" srcOrd="0" destOrd="0" presId="urn:microsoft.com/office/officeart/2005/8/layout/hierarchy1"/>
    <dgm:cxn modelId="{A3A1898D-0BE7-4EF2-969D-A756AB4DCF91}" type="presParOf" srcId="{DE84C9BD-0D81-4B73-A075-E2D978AA27B2}" destId="{CF69FDD6-57FB-48A9-9557-863BAE4A4174}" srcOrd="1" destOrd="0" presId="urn:microsoft.com/office/officeart/2005/8/layout/hierarchy1"/>
    <dgm:cxn modelId="{95AFF773-221F-4F84-B9C1-815CEC5C39E5}" type="presParOf" srcId="{3AF7D3F2-A67A-4A7E-B423-DEFDA95B9DDB}" destId="{F53951DA-966F-4452-BD77-B8953728B07A}" srcOrd="1" destOrd="0" presId="urn:microsoft.com/office/officeart/2005/8/layout/hierarchy1"/>
    <dgm:cxn modelId="{E6431522-6A90-48DA-998F-ED416FC4B1C2}" type="presParOf" srcId="{E026CDFE-B7E5-4536-BCB4-596A4B6E0C35}" destId="{50C2A5B5-68C9-4E18-ACF7-3999B8D59251}" srcOrd="2" destOrd="0" presId="urn:microsoft.com/office/officeart/2005/8/layout/hierarchy1"/>
    <dgm:cxn modelId="{DA068E78-3E4E-4CA1-B9E6-3A262A2ADCD0}" type="presParOf" srcId="{50C2A5B5-68C9-4E18-ACF7-3999B8D59251}" destId="{A23096A4-885C-439B-97E9-1708D0765E77}" srcOrd="0" destOrd="0" presId="urn:microsoft.com/office/officeart/2005/8/layout/hierarchy1"/>
    <dgm:cxn modelId="{DF95F542-1159-488E-A047-16EB7FC76E62}" type="presParOf" srcId="{A23096A4-885C-439B-97E9-1708D0765E77}" destId="{89F3D077-3CC1-4351-8384-994F371B2790}" srcOrd="0" destOrd="0" presId="urn:microsoft.com/office/officeart/2005/8/layout/hierarchy1"/>
    <dgm:cxn modelId="{E9EA7287-EF4A-414E-AD52-16E607C7A21D}" type="presParOf" srcId="{A23096A4-885C-439B-97E9-1708D0765E77}" destId="{DA445C20-FF34-4DFF-8FF4-B2372C6144A5}" srcOrd="1" destOrd="0" presId="urn:microsoft.com/office/officeart/2005/8/layout/hierarchy1"/>
    <dgm:cxn modelId="{956A6CF7-C096-4B15-854D-B1F4D4A66B67}" type="presParOf" srcId="{50C2A5B5-68C9-4E18-ACF7-3999B8D59251}" destId="{87BA06E5-0A5D-48EA-B957-3D1818B3357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FD87F1-EABA-43EE-953A-3199688AF05B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B4E2F34-3783-47FE-BC61-2DC0A9ACF35E}">
      <dgm:prSet custT="1"/>
      <dgm:spPr/>
      <dgm:t>
        <a:bodyPr anchor="t"/>
        <a:lstStyle/>
        <a:p>
          <a:r>
            <a:rPr lang="pt-BR" sz="3600" dirty="0"/>
            <a:t>O que são?</a:t>
          </a:r>
          <a:endParaRPr lang="pt-BR" sz="3900" dirty="0"/>
        </a:p>
      </dgm:t>
    </dgm:pt>
    <dgm:pt modelId="{231F702F-EB05-4C64-BE40-96D75C67EE4A}" type="parTrans" cxnId="{2DB5EB2E-B7D4-4E09-8092-0C6AEA4D357C}">
      <dgm:prSet/>
      <dgm:spPr/>
      <dgm:t>
        <a:bodyPr/>
        <a:lstStyle/>
        <a:p>
          <a:endParaRPr lang="pt-BR"/>
        </a:p>
      </dgm:t>
    </dgm:pt>
    <dgm:pt modelId="{98D557D5-F159-4BBE-9999-92EA2A636B37}" type="sibTrans" cxnId="{2DB5EB2E-B7D4-4E09-8092-0C6AEA4D357C}">
      <dgm:prSet/>
      <dgm:spPr/>
      <dgm:t>
        <a:bodyPr/>
        <a:lstStyle/>
        <a:p>
          <a:endParaRPr lang="pt-BR"/>
        </a:p>
      </dgm:t>
    </dgm:pt>
    <dgm:pt modelId="{ADAADC0F-7E84-4255-9A2A-62CBC267F5E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Sistemas computacionais são conjuntos integrados de componentes de hardware e software que permitem a execução de diversas tarefas. Eles são a espinha dorsal de dispositivos  eletrônicos, automatizando processos e fornecendo funcionalidades essenciais para usuários e organizações.</a:t>
          </a:r>
        </a:p>
      </dgm:t>
    </dgm:pt>
    <dgm:pt modelId="{22B6AA8E-3A97-4820-8E54-84D58B24FD03}" type="parTrans" cxnId="{47BC80B3-5DEE-4A0E-8A37-D2A684961B34}">
      <dgm:prSet/>
      <dgm:spPr/>
      <dgm:t>
        <a:bodyPr/>
        <a:lstStyle/>
        <a:p>
          <a:endParaRPr lang="pt-BR"/>
        </a:p>
      </dgm:t>
    </dgm:pt>
    <dgm:pt modelId="{D62F68C0-9767-461D-951D-76BC8D3D0919}" type="sibTrans" cxnId="{47BC80B3-5DEE-4A0E-8A37-D2A684961B34}">
      <dgm:prSet/>
      <dgm:spPr/>
      <dgm:t>
        <a:bodyPr/>
        <a:lstStyle/>
        <a:p>
          <a:endParaRPr lang="pt-BR"/>
        </a:p>
      </dgm:t>
    </dgm:pt>
    <dgm:pt modelId="{6C499F68-7C12-4F7C-A4DD-F4443F45FCD2}">
      <dgm:prSet/>
      <dgm:spPr/>
      <dgm:t>
        <a:bodyPr anchor="t"/>
        <a:lstStyle/>
        <a:p>
          <a:r>
            <a:rPr lang="pt-BR" dirty="0"/>
            <a:t>Hardware</a:t>
          </a:r>
        </a:p>
      </dgm:t>
    </dgm:pt>
    <dgm:pt modelId="{634A53EB-0363-4387-B24A-D1DCDAB73E4F}" type="parTrans" cxnId="{E4D59CBF-F80C-437C-8641-3A9114FC182D}">
      <dgm:prSet/>
      <dgm:spPr/>
      <dgm:t>
        <a:bodyPr/>
        <a:lstStyle/>
        <a:p>
          <a:endParaRPr lang="pt-BR"/>
        </a:p>
      </dgm:t>
    </dgm:pt>
    <dgm:pt modelId="{46E4CFE0-5B33-448E-BD8E-5A07CD06754A}" type="sibTrans" cxnId="{E4D59CBF-F80C-437C-8641-3A9114FC182D}">
      <dgm:prSet/>
      <dgm:spPr/>
      <dgm:t>
        <a:bodyPr/>
        <a:lstStyle/>
        <a:p>
          <a:endParaRPr lang="pt-BR"/>
        </a:p>
      </dgm:t>
    </dgm:pt>
    <dgm:pt modelId="{5C9506CC-0728-4F7F-A517-CEBCC186041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 parte física, o hardware, é composta por componentes como processador, memória, armazenamento e periféricos, cada um com funções específicas na execução e processamento de dados.</a:t>
          </a:r>
        </a:p>
      </dgm:t>
    </dgm:pt>
    <dgm:pt modelId="{0129FF3E-A638-43EF-B2C4-63A5DDA5F482}" type="parTrans" cxnId="{06734FCC-0A06-4431-AC59-5776C124D6D1}">
      <dgm:prSet/>
      <dgm:spPr/>
      <dgm:t>
        <a:bodyPr/>
        <a:lstStyle/>
        <a:p>
          <a:endParaRPr lang="pt-BR"/>
        </a:p>
      </dgm:t>
    </dgm:pt>
    <dgm:pt modelId="{86099161-DD0E-47E6-8423-E68B278F8AB4}" type="sibTrans" cxnId="{06734FCC-0A06-4431-AC59-5776C124D6D1}">
      <dgm:prSet/>
      <dgm:spPr/>
      <dgm:t>
        <a:bodyPr/>
        <a:lstStyle/>
        <a:p>
          <a:endParaRPr lang="pt-BR"/>
        </a:p>
      </dgm:t>
    </dgm:pt>
    <dgm:pt modelId="{84E9FE28-2987-4AF7-9988-42D45888E538}">
      <dgm:prSet/>
      <dgm:spPr/>
      <dgm:t>
        <a:bodyPr anchor="t"/>
        <a:lstStyle/>
        <a:p>
          <a:r>
            <a:rPr lang="pt-BR" dirty="0"/>
            <a:t>Software</a:t>
          </a:r>
        </a:p>
      </dgm:t>
    </dgm:pt>
    <dgm:pt modelId="{39189A80-4FBD-4705-9124-0F13E9937365}" type="parTrans" cxnId="{FBD67EB1-3F6E-4B10-8919-6FFADEF8320C}">
      <dgm:prSet/>
      <dgm:spPr/>
      <dgm:t>
        <a:bodyPr/>
        <a:lstStyle/>
        <a:p>
          <a:endParaRPr lang="pt-BR"/>
        </a:p>
      </dgm:t>
    </dgm:pt>
    <dgm:pt modelId="{EEA2F7ED-AE9F-49E9-B13F-1B5A08627FE7}" type="sibTrans" cxnId="{FBD67EB1-3F6E-4B10-8919-6FFADEF8320C}">
      <dgm:prSet/>
      <dgm:spPr/>
      <dgm:t>
        <a:bodyPr/>
        <a:lstStyle/>
        <a:p>
          <a:endParaRPr lang="pt-BR"/>
        </a:p>
      </dgm:t>
    </dgm:pt>
    <dgm:pt modelId="{E3AAF776-8BB4-4629-A60F-552AEA85BFE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O software, por outro lado, refere-se aos programas e sistemas operacionais que, ao serem executados no hardware, possibilitam a realização de tarefas complexas, desde simples edições de texto até computação avançada.</a:t>
          </a:r>
        </a:p>
      </dgm:t>
    </dgm:pt>
    <dgm:pt modelId="{AD4BB7E0-34F0-4FCF-8DF6-441850CECD96}" type="parTrans" cxnId="{F9B84B1C-8524-4314-A825-46E9F79A5176}">
      <dgm:prSet/>
      <dgm:spPr/>
      <dgm:t>
        <a:bodyPr/>
        <a:lstStyle/>
        <a:p>
          <a:endParaRPr lang="pt-BR"/>
        </a:p>
      </dgm:t>
    </dgm:pt>
    <dgm:pt modelId="{4AE5583F-F661-42C0-9757-B6B508F290C5}" type="sibTrans" cxnId="{F9B84B1C-8524-4314-A825-46E9F79A5176}">
      <dgm:prSet/>
      <dgm:spPr/>
      <dgm:t>
        <a:bodyPr/>
        <a:lstStyle/>
        <a:p>
          <a:endParaRPr lang="pt-BR"/>
        </a:p>
      </dgm:t>
    </dgm:pt>
    <dgm:pt modelId="{C90CE4EB-7449-4362-8276-B599296F11AB}" type="pres">
      <dgm:prSet presAssocID="{91FD87F1-EABA-43EE-953A-3199688AF05B}" presName="Name0" presStyleCnt="0">
        <dgm:presLayoutVars>
          <dgm:dir/>
          <dgm:animLvl val="lvl"/>
          <dgm:resizeHandles val="exact"/>
        </dgm:presLayoutVars>
      </dgm:prSet>
      <dgm:spPr/>
    </dgm:pt>
    <dgm:pt modelId="{E15DC046-26B3-4153-8347-E093C9DC6F06}" type="pres">
      <dgm:prSet presAssocID="{9B4E2F34-3783-47FE-BC61-2DC0A9ACF35E}" presName="linNode" presStyleCnt="0"/>
      <dgm:spPr/>
    </dgm:pt>
    <dgm:pt modelId="{D50EA3F3-6C2F-4200-98EC-E72BE31EF5E7}" type="pres">
      <dgm:prSet presAssocID="{9B4E2F34-3783-47FE-BC61-2DC0A9ACF35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EA103A7-E74D-4427-8C06-5DF6AE2DF074}" type="pres">
      <dgm:prSet presAssocID="{9B4E2F34-3783-47FE-BC61-2DC0A9ACF35E}" presName="descendantText" presStyleLbl="alignAccFollowNode1" presStyleIdx="0" presStyleCnt="3">
        <dgm:presLayoutVars>
          <dgm:bulletEnabled val="1"/>
        </dgm:presLayoutVars>
      </dgm:prSet>
      <dgm:spPr/>
    </dgm:pt>
    <dgm:pt modelId="{91E36264-FD23-4144-80A6-60687F32B179}" type="pres">
      <dgm:prSet presAssocID="{98D557D5-F159-4BBE-9999-92EA2A636B37}" presName="sp" presStyleCnt="0"/>
      <dgm:spPr/>
    </dgm:pt>
    <dgm:pt modelId="{380E6C33-B565-4C92-B276-9D733555E04F}" type="pres">
      <dgm:prSet presAssocID="{6C499F68-7C12-4F7C-A4DD-F4443F45FCD2}" presName="linNode" presStyleCnt="0"/>
      <dgm:spPr/>
    </dgm:pt>
    <dgm:pt modelId="{A7BAFB5A-6A3B-437E-8D9E-27B76D2D46DC}" type="pres">
      <dgm:prSet presAssocID="{6C499F68-7C12-4F7C-A4DD-F4443F45FCD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5D979D9-AFB8-43EB-BDA8-526DF265F565}" type="pres">
      <dgm:prSet presAssocID="{6C499F68-7C12-4F7C-A4DD-F4443F45FCD2}" presName="descendantText" presStyleLbl="alignAccFollowNode1" presStyleIdx="1" presStyleCnt="3">
        <dgm:presLayoutVars>
          <dgm:bulletEnabled val="1"/>
        </dgm:presLayoutVars>
      </dgm:prSet>
      <dgm:spPr/>
    </dgm:pt>
    <dgm:pt modelId="{00A06F2B-AD53-457D-9E46-CF6DA116B488}" type="pres">
      <dgm:prSet presAssocID="{46E4CFE0-5B33-448E-BD8E-5A07CD06754A}" presName="sp" presStyleCnt="0"/>
      <dgm:spPr/>
    </dgm:pt>
    <dgm:pt modelId="{2996C747-0155-4565-B8A4-EE8FB8628560}" type="pres">
      <dgm:prSet presAssocID="{84E9FE28-2987-4AF7-9988-42D45888E538}" presName="linNode" presStyleCnt="0"/>
      <dgm:spPr/>
    </dgm:pt>
    <dgm:pt modelId="{D906768F-F5AB-434E-970C-0CF4F4075E6C}" type="pres">
      <dgm:prSet presAssocID="{84E9FE28-2987-4AF7-9988-42D45888E53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C7C84DF-EBEF-4C20-BDBF-4B09ED9E224D}" type="pres">
      <dgm:prSet presAssocID="{84E9FE28-2987-4AF7-9988-42D45888E53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9B84B1C-8524-4314-A825-46E9F79A5176}" srcId="{84E9FE28-2987-4AF7-9988-42D45888E538}" destId="{E3AAF776-8BB4-4629-A60F-552AEA85BFED}" srcOrd="0" destOrd="0" parTransId="{AD4BB7E0-34F0-4FCF-8DF6-441850CECD96}" sibTransId="{4AE5583F-F661-42C0-9757-B6B508F290C5}"/>
    <dgm:cxn modelId="{2DB5EB2E-B7D4-4E09-8092-0C6AEA4D357C}" srcId="{91FD87F1-EABA-43EE-953A-3199688AF05B}" destId="{9B4E2F34-3783-47FE-BC61-2DC0A9ACF35E}" srcOrd="0" destOrd="0" parTransId="{231F702F-EB05-4C64-BE40-96D75C67EE4A}" sibTransId="{98D557D5-F159-4BBE-9999-92EA2A636B37}"/>
    <dgm:cxn modelId="{01FE4739-4D2B-46F8-89AD-C673889C88CB}" type="presOf" srcId="{E3AAF776-8BB4-4629-A60F-552AEA85BFED}" destId="{0C7C84DF-EBEF-4C20-BDBF-4B09ED9E224D}" srcOrd="0" destOrd="0" presId="urn:microsoft.com/office/officeart/2005/8/layout/vList5"/>
    <dgm:cxn modelId="{112C1B4E-FC28-47CC-B75D-0ADFCCD0744C}" type="presOf" srcId="{9B4E2F34-3783-47FE-BC61-2DC0A9ACF35E}" destId="{D50EA3F3-6C2F-4200-98EC-E72BE31EF5E7}" srcOrd="0" destOrd="0" presId="urn:microsoft.com/office/officeart/2005/8/layout/vList5"/>
    <dgm:cxn modelId="{EADE5D73-D163-4FA7-9A56-84951AA9F5A5}" type="presOf" srcId="{91FD87F1-EABA-43EE-953A-3199688AF05B}" destId="{C90CE4EB-7449-4362-8276-B599296F11AB}" srcOrd="0" destOrd="0" presId="urn:microsoft.com/office/officeart/2005/8/layout/vList5"/>
    <dgm:cxn modelId="{3660EF89-4559-4869-BA57-D3CA5D5CCA21}" type="presOf" srcId="{84E9FE28-2987-4AF7-9988-42D45888E538}" destId="{D906768F-F5AB-434E-970C-0CF4F4075E6C}" srcOrd="0" destOrd="0" presId="urn:microsoft.com/office/officeart/2005/8/layout/vList5"/>
    <dgm:cxn modelId="{FBD67EB1-3F6E-4B10-8919-6FFADEF8320C}" srcId="{91FD87F1-EABA-43EE-953A-3199688AF05B}" destId="{84E9FE28-2987-4AF7-9988-42D45888E538}" srcOrd="2" destOrd="0" parTransId="{39189A80-4FBD-4705-9124-0F13E9937365}" sibTransId="{EEA2F7ED-AE9F-49E9-B13F-1B5A08627FE7}"/>
    <dgm:cxn modelId="{47BC80B3-5DEE-4A0E-8A37-D2A684961B34}" srcId="{9B4E2F34-3783-47FE-BC61-2DC0A9ACF35E}" destId="{ADAADC0F-7E84-4255-9A2A-62CBC267F5ED}" srcOrd="0" destOrd="0" parTransId="{22B6AA8E-3A97-4820-8E54-84D58B24FD03}" sibTransId="{D62F68C0-9767-461D-951D-76BC8D3D0919}"/>
    <dgm:cxn modelId="{155618B4-6D58-40D1-8E54-4BF5E41E1720}" type="presOf" srcId="{6C499F68-7C12-4F7C-A4DD-F4443F45FCD2}" destId="{A7BAFB5A-6A3B-437E-8D9E-27B76D2D46DC}" srcOrd="0" destOrd="0" presId="urn:microsoft.com/office/officeart/2005/8/layout/vList5"/>
    <dgm:cxn modelId="{E4D59CBF-F80C-437C-8641-3A9114FC182D}" srcId="{91FD87F1-EABA-43EE-953A-3199688AF05B}" destId="{6C499F68-7C12-4F7C-A4DD-F4443F45FCD2}" srcOrd="1" destOrd="0" parTransId="{634A53EB-0363-4387-B24A-D1DCDAB73E4F}" sibTransId="{46E4CFE0-5B33-448E-BD8E-5A07CD06754A}"/>
    <dgm:cxn modelId="{DD91E4C3-4EB8-4CAD-A767-C66D9FE41E67}" type="presOf" srcId="{5C9506CC-0728-4F7F-A517-CEBCC186041E}" destId="{D5D979D9-AFB8-43EB-BDA8-526DF265F565}" srcOrd="0" destOrd="0" presId="urn:microsoft.com/office/officeart/2005/8/layout/vList5"/>
    <dgm:cxn modelId="{06734FCC-0A06-4431-AC59-5776C124D6D1}" srcId="{6C499F68-7C12-4F7C-A4DD-F4443F45FCD2}" destId="{5C9506CC-0728-4F7F-A517-CEBCC186041E}" srcOrd="0" destOrd="0" parTransId="{0129FF3E-A638-43EF-B2C4-63A5DDA5F482}" sibTransId="{86099161-DD0E-47E6-8423-E68B278F8AB4}"/>
    <dgm:cxn modelId="{9CA0CEFD-8323-451F-9523-E3B1C932ECC2}" type="presOf" srcId="{ADAADC0F-7E84-4255-9A2A-62CBC267F5ED}" destId="{0EA103A7-E74D-4427-8C06-5DF6AE2DF074}" srcOrd="0" destOrd="0" presId="urn:microsoft.com/office/officeart/2005/8/layout/vList5"/>
    <dgm:cxn modelId="{38C157E3-878F-4534-925D-D33485700A89}" type="presParOf" srcId="{C90CE4EB-7449-4362-8276-B599296F11AB}" destId="{E15DC046-26B3-4153-8347-E093C9DC6F06}" srcOrd="0" destOrd="0" presId="urn:microsoft.com/office/officeart/2005/8/layout/vList5"/>
    <dgm:cxn modelId="{87207FB7-60B1-4624-898D-BA7766A684EF}" type="presParOf" srcId="{E15DC046-26B3-4153-8347-E093C9DC6F06}" destId="{D50EA3F3-6C2F-4200-98EC-E72BE31EF5E7}" srcOrd="0" destOrd="0" presId="urn:microsoft.com/office/officeart/2005/8/layout/vList5"/>
    <dgm:cxn modelId="{DB90D39D-57CE-41F2-8E57-C665C77A2812}" type="presParOf" srcId="{E15DC046-26B3-4153-8347-E093C9DC6F06}" destId="{0EA103A7-E74D-4427-8C06-5DF6AE2DF074}" srcOrd="1" destOrd="0" presId="urn:microsoft.com/office/officeart/2005/8/layout/vList5"/>
    <dgm:cxn modelId="{E2D75E2D-AE04-4719-83D2-D56B8BD18DCE}" type="presParOf" srcId="{C90CE4EB-7449-4362-8276-B599296F11AB}" destId="{91E36264-FD23-4144-80A6-60687F32B179}" srcOrd="1" destOrd="0" presId="urn:microsoft.com/office/officeart/2005/8/layout/vList5"/>
    <dgm:cxn modelId="{353DF334-6F51-4FC0-AE04-85986FA12F86}" type="presParOf" srcId="{C90CE4EB-7449-4362-8276-B599296F11AB}" destId="{380E6C33-B565-4C92-B276-9D733555E04F}" srcOrd="2" destOrd="0" presId="urn:microsoft.com/office/officeart/2005/8/layout/vList5"/>
    <dgm:cxn modelId="{5FB6EB9E-1E1A-425D-A09B-A334081BEA0D}" type="presParOf" srcId="{380E6C33-B565-4C92-B276-9D733555E04F}" destId="{A7BAFB5A-6A3B-437E-8D9E-27B76D2D46DC}" srcOrd="0" destOrd="0" presId="urn:microsoft.com/office/officeart/2005/8/layout/vList5"/>
    <dgm:cxn modelId="{7FE5A17B-E556-4528-9100-8112DAF8BC4D}" type="presParOf" srcId="{380E6C33-B565-4C92-B276-9D733555E04F}" destId="{D5D979D9-AFB8-43EB-BDA8-526DF265F565}" srcOrd="1" destOrd="0" presId="urn:microsoft.com/office/officeart/2005/8/layout/vList5"/>
    <dgm:cxn modelId="{3A647C36-A6A8-467B-9863-76169AFD9325}" type="presParOf" srcId="{C90CE4EB-7449-4362-8276-B599296F11AB}" destId="{00A06F2B-AD53-457D-9E46-CF6DA116B488}" srcOrd="3" destOrd="0" presId="urn:microsoft.com/office/officeart/2005/8/layout/vList5"/>
    <dgm:cxn modelId="{14241B93-2958-4E72-BB96-284DD5575F4B}" type="presParOf" srcId="{C90CE4EB-7449-4362-8276-B599296F11AB}" destId="{2996C747-0155-4565-B8A4-EE8FB8628560}" srcOrd="4" destOrd="0" presId="urn:microsoft.com/office/officeart/2005/8/layout/vList5"/>
    <dgm:cxn modelId="{FC99D626-AFE6-451C-8CE9-754D4B83EE7B}" type="presParOf" srcId="{2996C747-0155-4565-B8A4-EE8FB8628560}" destId="{D906768F-F5AB-434E-970C-0CF4F4075E6C}" srcOrd="0" destOrd="0" presId="urn:microsoft.com/office/officeart/2005/8/layout/vList5"/>
    <dgm:cxn modelId="{D8905FF1-BF94-4FA2-AA7C-B69C3699E380}" type="presParOf" srcId="{2996C747-0155-4565-B8A4-EE8FB8628560}" destId="{0C7C84DF-EBEF-4C20-BDBF-4B09ED9E224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01A83F-BCC5-486A-B038-8A33E3341B4C}" type="doc">
      <dgm:prSet loTypeId="urn:microsoft.com/office/officeart/2008/layout/HexagonCluster" loCatId="pictur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pt-BR"/>
        </a:p>
      </dgm:t>
    </dgm:pt>
    <dgm:pt modelId="{65C60E36-113F-464B-949D-EA0BDC98A2B1}">
      <dgm:prSet/>
      <dgm:spPr/>
      <dgm:t>
        <a:bodyPr/>
        <a:lstStyle/>
        <a:p>
          <a:r>
            <a:rPr lang="pt-BR" b="1" dirty="0"/>
            <a:t>Armazenamento - </a:t>
          </a:r>
          <a:r>
            <a:rPr lang="pt-BR" dirty="0"/>
            <a:t>A longo prazo, garantem a disponibilidade de dados e aplicativos mesmo quando o sistema não está em uso.</a:t>
          </a:r>
        </a:p>
      </dgm:t>
    </dgm:pt>
    <dgm:pt modelId="{A95DF1E0-C708-4E10-824E-562E3E1EE85D}" type="parTrans" cxnId="{0C179063-9BB2-4582-8641-7EC6FF437DBD}">
      <dgm:prSet/>
      <dgm:spPr/>
      <dgm:t>
        <a:bodyPr/>
        <a:lstStyle/>
        <a:p>
          <a:endParaRPr lang="pt-BR"/>
        </a:p>
      </dgm:t>
    </dgm:pt>
    <dgm:pt modelId="{C6BBA685-FA91-461F-8A76-8D2A5C9A547A}" type="sibTrans" cxnId="{0C179063-9BB2-4582-8641-7EC6FF437DB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pt-BR"/>
        </a:p>
      </dgm:t>
    </dgm:pt>
    <dgm:pt modelId="{D6E19559-151E-4DA5-8051-D6ABA88E8130}">
      <dgm:prSet custT="1"/>
      <dgm:spPr/>
      <dgm:t>
        <a:bodyPr/>
        <a:lstStyle/>
        <a:p>
          <a:r>
            <a:rPr lang="pt-BR" sz="1300" b="1" dirty="0"/>
            <a:t>Memória - </a:t>
          </a:r>
          <a:r>
            <a:rPr lang="pt-BR" sz="1300" dirty="0"/>
            <a:t>Espaço para armazenamento temporário de dados, essencial para o acesso rápido às informações necessárias durante a execução dos programas.</a:t>
          </a:r>
        </a:p>
      </dgm:t>
    </dgm:pt>
    <dgm:pt modelId="{F2823E2D-B541-4995-8C8F-89BD937EE158}" type="parTrans" cxnId="{BE098C21-4DA0-459E-A7DF-5FABB6819466}">
      <dgm:prSet/>
      <dgm:spPr/>
      <dgm:t>
        <a:bodyPr/>
        <a:lstStyle/>
        <a:p>
          <a:endParaRPr lang="pt-BR"/>
        </a:p>
      </dgm:t>
    </dgm:pt>
    <dgm:pt modelId="{8D3FF621-31FE-4CD6-B86B-E64CD2BC696E}" type="sibTrans" cxnId="{BE098C21-4DA0-459E-A7DF-5FABB6819466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pt-BR"/>
        </a:p>
      </dgm:t>
    </dgm:pt>
    <dgm:pt modelId="{8555196F-FE26-48AC-B95C-D80BF6B69021}">
      <dgm:prSet custT="1"/>
      <dgm:spPr/>
      <dgm:t>
        <a:bodyPr/>
        <a:lstStyle/>
        <a:p>
          <a:r>
            <a:rPr lang="pt-BR" sz="1300" b="1" dirty="0"/>
            <a:t>Processador - </a:t>
          </a:r>
          <a:r>
            <a:rPr lang="pt-BR" sz="1300" dirty="0"/>
            <a:t>cérebro do computador, responsável por processar as instruções e controlar outras partes do sistema para a execução de tarefas.</a:t>
          </a:r>
        </a:p>
      </dgm:t>
    </dgm:pt>
    <dgm:pt modelId="{53798626-F482-4D51-88EB-C9EF1B4F705A}" type="parTrans" cxnId="{92E36A34-114D-4DEC-9864-ADA53A61ECC1}">
      <dgm:prSet/>
      <dgm:spPr/>
      <dgm:t>
        <a:bodyPr/>
        <a:lstStyle/>
        <a:p>
          <a:endParaRPr lang="pt-BR"/>
        </a:p>
      </dgm:t>
    </dgm:pt>
    <dgm:pt modelId="{B41AAA75-A76F-4ACF-ABA8-FD713987D671}" type="sibTrans" cxnId="{92E36A34-114D-4DEC-9864-ADA53A61ECC1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04FE34BA-2134-4541-A382-7BA2F1C858BA}">
      <dgm:prSet custT="1"/>
      <dgm:spPr/>
      <dgm:t>
        <a:bodyPr/>
        <a:lstStyle/>
        <a:p>
          <a:r>
            <a:rPr lang="pt-BR" sz="1200" b="1" i="0" dirty="0"/>
            <a:t>Periféricos</a:t>
          </a:r>
          <a:r>
            <a:rPr lang="pt-BR" sz="1200" b="0" i="0" dirty="0"/>
            <a:t> - Extensões vitais do computador, conectando-o ao mundo exterior. Incluem dispositivos como teclados, mouses, scanners e impressoras, essenciais para entrada/saída de dados e interação com o sistema.</a:t>
          </a:r>
          <a:endParaRPr lang="pt-BR" sz="1200" dirty="0"/>
        </a:p>
      </dgm:t>
    </dgm:pt>
    <dgm:pt modelId="{59E60470-AE32-4112-B04E-3B07109F5CA7}" type="parTrans" cxnId="{A2C858C0-B30D-4871-9613-DA291C7FCA85}">
      <dgm:prSet/>
      <dgm:spPr/>
      <dgm:t>
        <a:bodyPr/>
        <a:lstStyle/>
        <a:p>
          <a:endParaRPr lang="pt-BR"/>
        </a:p>
      </dgm:t>
    </dgm:pt>
    <dgm:pt modelId="{AAB214DE-93ED-4603-9AF4-EA8C619EEC41}" type="sibTrans" cxnId="{A2C858C0-B30D-4871-9613-DA291C7FCA85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pt-BR"/>
        </a:p>
      </dgm:t>
    </dgm:pt>
    <dgm:pt modelId="{BB621F8B-D3D6-4276-997B-B011EB7B63DA}" type="pres">
      <dgm:prSet presAssocID="{7401A83F-BCC5-486A-B038-8A33E3341B4C}" presName="Name0" presStyleCnt="0">
        <dgm:presLayoutVars>
          <dgm:chMax val="21"/>
          <dgm:chPref val="21"/>
        </dgm:presLayoutVars>
      </dgm:prSet>
      <dgm:spPr/>
    </dgm:pt>
    <dgm:pt modelId="{7ADA80A6-EEBA-4A40-920B-5EF6EDCD1C5A}" type="pres">
      <dgm:prSet presAssocID="{65C60E36-113F-464B-949D-EA0BDC98A2B1}" presName="text1" presStyleCnt="0"/>
      <dgm:spPr/>
    </dgm:pt>
    <dgm:pt modelId="{45F9F3DF-F276-4340-AE5E-73DC5A6B030E}" type="pres">
      <dgm:prSet presAssocID="{65C60E36-113F-464B-949D-EA0BDC98A2B1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DA540F1E-ED20-4A44-91BF-A0FF5808D358}" type="pres">
      <dgm:prSet presAssocID="{65C60E36-113F-464B-949D-EA0BDC98A2B1}" presName="textaccent1" presStyleCnt="0"/>
      <dgm:spPr/>
    </dgm:pt>
    <dgm:pt modelId="{8012DCF7-3717-4444-89A2-DD207B0191A1}" type="pres">
      <dgm:prSet presAssocID="{65C60E36-113F-464B-949D-EA0BDC98A2B1}" presName="accentRepeatNode" presStyleLbl="solidAlignAcc1" presStyleIdx="0" presStyleCnt="8"/>
      <dgm:spPr/>
    </dgm:pt>
    <dgm:pt modelId="{4B006E81-76CC-4BE5-91D7-9D3238B83424}" type="pres">
      <dgm:prSet presAssocID="{C6BBA685-FA91-461F-8A76-8D2A5C9A547A}" presName="image1" presStyleCnt="0"/>
      <dgm:spPr/>
    </dgm:pt>
    <dgm:pt modelId="{3DD4F5BE-0D6A-49D6-AB62-DFD6DFB7411F}" type="pres">
      <dgm:prSet presAssocID="{C6BBA685-FA91-461F-8A76-8D2A5C9A547A}" presName="imageRepeatNode" presStyleLbl="alignAcc1" presStyleIdx="0" presStyleCnt="4"/>
      <dgm:spPr/>
    </dgm:pt>
    <dgm:pt modelId="{4FD7F6BF-94F2-4D5F-BF67-8DD8D58814AA}" type="pres">
      <dgm:prSet presAssocID="{C6BBA685-FA91-461F-8A76-8D2A5C9A547A}" presName="imageaccent1" presStyleCnt="0"/>
      <dgm:spPr/>
    </dgm:pt>
    <dgm:pt modelId="{75633BC0-A6F7-4877-AD51-191DFA51F494}" type="pres">
      <dgm:prSet presAssocID="{C6BBA685-FA91-461F-8A76-8D2A5C9A547A}" presName="accentRepeatNode" presStyleLbl="solidAlignAcc1" presStyleIdx="1" presStyleCnt="8"/>
      <dgm:spPr/>
    </dgm:pt>
    <dgm:pt modelId="{7372943C-1404-4C69-BF3A-25086A1CA539}" type="pres">
      <dgm:prSet presAssocID="{D6E19559-151E-4DA5-8051-D6ABA88E8130}" presName="text2" presStyleCnt="0"/>
      <dgm:spPr/>
    </dgm:pt>
    <dgm:pt modelId="{FB01FDFE-5426-4B0E-9069-1A94D45BC127}" type="pres">
      <dgm:prSet presAssocID="{D6E19559-151E-4DA5-8051-D6ABA88E8130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BE5253B0-23BE-4CE9-B13A-B559E2B38C92}" type="pres">
      <dgm:prSet presAssocID="{D6E19559-151E-4DA5-8051-D6ABA88E8130}" presName="textaccent2" presStyleCnt="0"/>
      <dgm:spPr/>
    </dgm:pt>
    <dgm:pt modelId="{2ECA5216-2136-4916-BCDC-8FB1B13E0A17}" type="pres">
      <dgm:prSet presAssocID="{D6E19559-151E-4DA5-8051-D6ABA88E8130}" presName="accentRepeatNode" presStyleLbl="solidAlignAcc1" presStyleIdx="2" presStyleCnt="8"/>
      <dgm:spPr/>
    </dgm:pt>
    <dgm:pt modelId="{4BF764C0-F6CC-4339-99E2-6C9FF6895A7E}" type="pres">
      <dgm:prSet presAssocID="{8D3FF621-31FE-4CD6-B86B-E64CD2BC696E}" presName="image2" presStyleCnt="0"/>
      <dgm:spPr/>
    </dgm:pt>
    <dgm:pt modelId="{C45C2852-CEF9-4FAD-8783-88CACA5EACD1}" type="pres">
      <dgm:prSet presAssocID="{8D3FF621-31FE-4CD6-B86B-E64CD2BC696E}" presName="imageRepeatNode" presStyleLbl="alignAcc1" presStyleIdx="1" presStyleCnt="4"/>
      <dgm:spPr/>
    </dgm:pt>
    <dgm:pt modelId="{D566AD69-7466-44C1-9D96-D67176982F63}" type="pres">
      <dgm:prSet presAssocID="{8D3FF621-31FE-4CD6-B86B-E64CD2BC696E}" presName="imageaccent2" presStyleCnt="0"/>
      <dgm:spPr/>
    </dgm:pt>
    <dgm:pt modelId="{DE83BA66-B410-45ED-89FB-5ED809C618DC}" type="pres">
      <dgm:prSet presAssocID="{8D3FF621-31FE-4CD6-B86B-E64CD2BC696E}" presName="accentRepeatNode" presStyleLbl="solidAlignAcc1" presStyleIdx="3" presStyleCnt="8"/>
      <dgm:spPr/>
    </dgm:pt>
    <dgm:pt modelId="{5F0988A7-75A1-4AA1-A9DE-9FB47388A602}" type="pres">
      <dgm:prSet presAssocID="{8555196F-FE26-48AC-B95C-D80BF6B69021}" presName="text3" presStyleCnt="0"/>
      <dgm:spPr/>
    </dgm:pt>
    <dgm:pt modelId="{375EF354-B58E-45CD-8678-7E3552DD4990}" type="pres">
      <dgm:prSet presAssocID="{8555196F-FE26-48AC-B95C-D80BF6B69021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7D1BC95-C351-42A6-AEDD-60D586AD2142}" type="pres">
      <dgm:prSet presAssocID="{8555196F-FE26-48AC-B95C-D80BF6B69021}" presName="textaccent3" presStyleCnt="0"/>
      <dgm:spPr/>
    </dgm:pt>
    <dgm:pt modelId="{66A0210A-729A-4C8D-98A7-144968B3E9DE}" type="pres">
      <dgm:prSet presAssocID="{8555196F-FE26-48AC-B95C-D80BF6B69021}" presName="accentRepeatNode" presStyleLbl="solidAlignAcc1" presStyleIdx="4" presStyleCnt="8" custLinFactX="-233999" custLinFactY="114078" custLinFactNeighborX="-300000" custLinFactNeighborY="200000"/>
      <dgm:spPr/>
    </dgm:pt>
    <dgm:pt modelId="{5C66F11F-7668-400F-9A0F-C1DAA658E70A}" type="pres">
      <dgm:prSet presAssocID="{B41AAA75-A76F-4ACF-ABA8-FD713987D671}" presName="image3" presStyleCnt="0"/>
      <dgm:spPr/>
    </dgm:pt>
    <dgm:pt modelId="{4D361E4A-7963-4AC1-9162-5C520B48EEE9}" type="pres">
      <dgm:prSet presAssocID="{B41AAA75-A76F-4ACF-ABA8-FD713987D671}" presName="imageRepeatNode" presStyleLbl="alignAcc1" presStyleIdx="2" presStyleCnt="4"/>
      <dgm:spPr/>
    </dgm:pt>
    <dgm:pt modelId="{DF25E587-11FD-4924-95E0-750095FB7C27}" type="pres">
      <dgm:prSet presAssocID="{B41AAA75-A76F-4ACF-ABA8-FD713987D671}" presName="imageaccent3" presStyleCnt="0"/>
      <dgm:spPr/>
    </dgm:pt>
    <dgm:pt modelId="{629517C1-A337-499B-A7D9-D5C2F72E049D}" type="pres">
      <dgm:prSet presAssocID="{B41AAA75-A76F-4ACF-ABA8-FD713987D671}" presName="accentRepeatNode" presStyleLbl="solidAlignAcc1" presStyleIdx="5" presStyleCnt="8"/>
      <dgm:spPr/>
    </dgm:pt>
    <dgm:pt modelId="{E890E250-7518-49F5-A11D-BAF4312F8487}" type="pres">
      <dgm:prSet presAssocID="{04FE34BA-2134-4541-A382-7BA2F1C858BA}" presName="text4" presStyleCnt="0"/>
      <dgm:spPr/>
    </dgm:pt>
    <dgm:pt modelId="{9A953520-F5DB-4964-B0B8-6F137926DD02}" type="pres">
      <dgm:prSet presAssocID="{04FE34BA-2134-4541-A382-7BA2F1C858BA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9FDBAA8-ED2C-4A22-9BEB-912DC166068D}" type="pres">
      <dgm:prSet presAssocID="{04FE34BA-2134-4541-A382-7BA2F1C858BA}" presName="textaccent4" presStyleCnt="0"/>
      <dgm:spPr/>
    </dgm:pt>
    <dgm:pt modelId="{224F97A6-9856-4D3B-8072-B4EA2BEF1F27}" type="pres">
      <dgm:prSet presAssocID="{04FE34BA-2134-4541-A382-7BA2F1C858BA}" presName="accentRepeatNode" presStyleLbl="solidAlignAcc1" presStyleIdx="6" presStyleCnt="8"/>
      <dgm:spPr/>
    </dgm:pt>
    <dgm:pt modelId="{F94436C2-0969-4AF4-8E1E-D00D5513E41B}" type="pres">
      <dgm:prSet presAssocID="{AAB214DE-93ED-4603-9AF4-EA8C619EEC41}" presName="image4" presStyleCnt="0"/>
      <dgm:spPr/>
    </dgm:pt>
    <dgm:pt modelId="{208C90B5-5DCD-4E6D-A75B-32CFC966DA5A}" type="pres">
      <dgm:prSet presAssocID="{AAB214DE-93ED-4603-9AF4-EA8C619EEC41}" presName="imageRepeatNode" presStyleLbl="alignAcc1" presStyleIdx="3" presStyleCnt="4"/>
      <dgm:spPr/>
    </dgm:pt>
    <dgm:pt modelId="{B36E4DB0-0EF7-4E9F-820E-6C359BD7AE34}" type="pres">
      <dgm:prSet presAssocID="{AAB214DE-93ED-4603-9AF4-EA8C619EEC41}" presName="imageaccent4" presStyleCnt="0"/>
      <dgm:spPr/>
    </dgm:pt>
    <dgm:pt modelId="{3E1568DD-90D0-4E14-8E3A-B18D4DCE91CE}" type="pres">
      <dgm:prSet presAssocID="{AAB214DE-93ED-4603-9AF4-EA8C619EEC41}" presName="accentRepeatNode" presStyleLbl="solidAlignAcc1" presStyleIdx="7" presStyleCnt="8"/>
      <dgm:spPr/>
    </dgm:pt>
  </dgm:ptLst>
  <dgm:cxnLst>
    <dgm:cxn modelId="{21431E0C-F6B0-4034-93A3-EE55BD8A58B7}" type="presOf" srcId="{65C60E36-113F-464B-949D-EA0BDC98A2B1}" destId="{45F9F3DF-F276-4340-AE5E-73DC5A6B030E}" srcOrd="0" destOrd="0" presId="urn:microsoft.com/office/officeart/2008/layout/HexagonCluster"/>
    <dgm:cxn modelId="{569E3D0D-D7AB-4D18-8E15-0AFAD71AE25A}" type="presOf" srcId="{C6BBA685-FA91-461F-8A76-8D2A5C9A547A}" destId="{3DD4F5BE-0D6A-49D6-AB62-DFD6DFB7411F}" srcOrd="0" destOrd="0" presId="urn:microsoft.com/office/officeart/2008/layout/HexagonCluster"/>
    <dgm:cxn modelId="{BE098C21-4DA0-459E-A7DF-5FABB6819466}" srcId="{7401A83F-BCC5-486A-B038-8A33E3341B4C}" destId="{D6E19559-151E-4DA5-8051-D6ABA88E8130}" srcOrd="1" destOrd="0" parTransId="{F2823E2D-B541-4995-8C8F-89BD937EE158}" sibTransId="{8D3FF621-31FE-4CD6-B86B-E64CD2BC696E}"/>
    <dgm:cxn modelId="{92E36A34-114D-4DEC-9864-ADA53A61ECC1}" srcId="{7401A83F-BCC5-486A-B038-8A33E3341B4C}" destId="{8555196F-FE26-48AC-B95C-D80BF6B69021}" srcOrd="2" destOrd="0" parTransId="{53798626-F482-4D51-88EB-C9EF1B4F705A}" sibTransId="{B41AAA75-A76F-4ACF-ABA8-FD713987D671}"/>
    <dgm:cxn modelId="{07B3F560-90E9-4F28-834F-1E7CEF05CF9C}" type="presOf" srcId="{AAB214DE-93ED-4603-9AF4-EA8C619EEC41}" destId="{208C90B5-5DCD-4E6D-A75B-32CFC966DA5A}" srcOrd="0" destOrd="0" presId="urn:microsoft.com/office/officeart/2008/layout/HexagonCluster"/>
    <dgm:cxn modelId="{0C179063-9BB2-4582-8641-7EC6FF437DBD}" srcId="{7401A83F-BCC5-486A-B038-8A33E3341B4C}" destId="{65C60E36-113F-464B-949D-EA0BDC98A2B1}" srcOrd="0" destOrd="0" parTransId="{A95DF1E0-C708-4E10-824E-562E3E1EE85D}" sibTransId="{C6BBA685-FA91-461F-8A76-8D2A5C9A547A}"/>
    <dgm:cxn modelId="{41655269-DF7D-49DC-91B9-0738ECFE95CC}" type="presOf" srcId="{8555196F-FE26-48AC-B95C-D80BF6B69021}" destId="{375EF354-B58E-45CD-8678-7E3552DD4990}" srcOrd="0" destOrd="0" presId="urn:microsoft.com/office/officeart/2008/layout/HexagonCluster"/>
    <dgm:cxn modelId="{7450B279-7787-43FB-A440-A7F8AE2072AA}" type="presOf" srcId="{7401A83F-BCC5-486A-B038-8A33E3341B4C}" destId="{BB621F8B-D3D6-4276-997B-B011EB7B63DA}" srcOrd="0" destOrd="0" presId="urn:microsoft.com/office/officeart/2008/layout/HexagonCluster"/>
    <dgm:cxn modelId="{CF24337A-2FCF-4863-82EB-A9EE23B46AFB}" type="presOf" srcId="{04FE34BA-2134-4541-A382-7BA2F1C858BA}" destId="{9A953520-F5DB-4964-B0B8-6F137926DD02}" srcOrd="0" destOrd="0" presId="urn:microsoft.com/office/officeart/2008/layout/HexagonCluster"/>
    <dgm:cxn modelId="{A2C858C0-B30D-4871-9613-DA291C7FCA85}" srcId="{7401A83F-BCC5-486A-B038-8A33E3341B4C}" destId="{04FE34BA-2134-4541-A382-7BA2F1C858BA}" srcOrd="3" destOrd="0" parTransId="{59E60470-AE32-4112-B04E-3B07109F5CA7}" sibTransId="{AAB214DE-93ED-4603-9AF4-EA8C619EEC41}"/>
    <dgm:cxn modelId="{E949E2C1-E80C-4458-982D-65503E0DF44E}" type="presOf" srcId="{B41AAA75-A76F-4ACF-ABA8-FD713987D671}" destId="{4D361E4A-7963-4AC1-9162-5C520B48EEE9}" srcOrd="0" destOrd="0" presId="urn:microsoft.com/office/officeart/2008/layout/HexagonCluster"/>
    <dgm:cxn modelId="{E6D80CC5-AF8B-4116-BC63-69447166DA48}" type="presOf" srcId="{8D3FF621-31FE-4CD6-B86B-E64CD2BC696E}" destId="{C45C2852-CEF9-4FAD-8783-88CACA5EACD1}" srcOrd="0" destOrd="0" presId="urn:microsoft.com/office/officeart/2008/layout/HexagonCluster"/>
    <dgm:cxn modelId="{B2BB88D0-BB68-4160-BBEB-E8FC371E864B}" type="presOf" srcId="{D6E19559-151E-4DA5-8051-D6ABA88E8130}" destId="{FB01FDFE-5426-4B0E-9069-1A94D45BC127}" srcOrd="0" destOrd="0" presId="urn:microsoft.com/office/officeart/2008/layout/HexagonCluster"/>
    <dgm:cxn modelId="{B856A484-C5EF-4F99-A365-C03CCDDBD6A2}" type="presParOf" srcId="{BB621F8B-D3D6-4276-997B-B011EB7B63DA}" destId="{7ADA80A6-EEBA-4A40-920B-5EF6EDCD1C5A}" srcOrd="0" destOrd="0" presId="urn:microsoft.com/office/officeart/2008/layout/HexagonCluster"/>
    <dgm:cxn modelId="{06808BE0-ED21-46C3-8182-45EB89D1945F}" type="presParOf" srcId="{7ADA80A6-EEBA-4A40-920B-5EF6EDCD1C5A}" destId="{45F9F3DF-F276-4340-AE5E-73DC5A6B030E}" srcOrd="0" destOrd="0" presId="urn:microsoft.com/office/officeart/2008/layout/HexagonCluster"/>
    <dgm:cxn modelId="{E2D5F96A-0DE3-40C4-9B1C-B1122E345B7E}" type="presParOf" srcId="{BB621F8B-D3D6-4276-997B-B011EB7B63DA}" destId="{DA540F1E-ED20-4A44-91BF-A0FF5808D358}" srcOrd="1" destOrd="0" presId="urn:microsoft.com/office/officeart/2008/layout/HexagonCluster"/>
    <dgm:cxn modelId="{7AEA4514-9807-477D-AFF5-9C1BD9E799BC}" type="presParOf" srcId="{DA540F1E-ED20-4A44-91BF-A0FF5808D358}" destId="{8012DCF7-3717-4444-89A2-DD207B0191A1}" srcOrd="0" destOrd="0" presId="urn:microsoft.com/office/officeart/2008/layout/HexagonCluster"/>
    <dgm:cxn modelId="{BBFE7978-1387-4AE2-A953-45C198784A3C}" type="presParOf" srcId="{BB621F8B-D3D6-4276-997B-B011EB7B63DA}" destId="{4B006E81-76CC-4BE5-91D7-9D3238B83424}" srcOrd="2" destOrd="0" presId="urn:microsoft.com/office/officeart/2008/layout/HexagonCluster"/>
    <dgm:cxn modelId="{A2C8BDDF-1B44-477E-B39B-4AE676671ECC}" type="presParOf" srcId="{4B006E81-76CC-4BE5-91D7-9D3238B83424}" destId="{3DD4F5BE-0D6A-49D6-AB62-DFD6DFB7411F}" srcOrd="0" destOrd="0" presId="urn:microsoft.com/office/officeart/2008/layout/HexagonCluster"/>
    <dgm:cxn modelId="{3BF6DD1F-BB2C-4BF6-A37C-3D28F2560A90}" type="presParOf" srcId="{BB621F8B-D3D6-4276-997B-B011EB7B63DA}" destId="{4FD7F6BF-94F2-4D5F-BF67-8DD8D58814AA}" srcOrd="3" destOrd="0" presId="urn:microsoft.com/office/officeart/2008/layout/HexagonCluster"/>
    <dgm:cxn modelId="{E88F6BC3-5C8D-4A72-A2E7-11AECDDC51C5}" type="presParOf" srcId="{4FD7F6BF-94F2-4D5F-BF67-8DD8D58814AA}" destId="{75633BC0-A6F7-4877-AD51-191DFA51F494}" srcOrd="0" destOrd="0" presId="urn:microsoft.com/office/officeart/2008/layout/HexagonCluster"/>
    <dgm:cxn modelId="{C9E8AB9F-35CC-426C-8F04-7B273255FB67}" type="presParOf" srcId="{BB621F8B-D3D6-4276-997B-B011EB7B63DA}" destId="{7372943C-1404-4C69-BF3A-25086A1CA539}" srcOrd="4" destOrd="0" presId="urn:microsoft.com/office/officeart/2008/layout/HexagonCluster"/>
    <dgm:cxn modelId="{844F2AFD-3847-4D6A-86B3-490BF12863ED}" type="presParOf" srcId="{7372943C-1404-4C69-BF3A-25086A1CA539}" destId="{FB01FDFE-5426-4B0E-9069-1A94D45BC127}" srcOrd="0" destOrd="0" presId="urn:microsoft.com/office/officeart/2008/layout/HexagonCluster"/>
    <dgm:cxn modelId="{26C3C805-ED85-40C3-AEC7-159ECE7C8D31}" type="presParOf" srcId="{BB621F8B-D3D6-4276-997B-B011EB7B63DA}" destId="{BE5253B0-23BE-4CE9-B13A-B559E2B38C92}" srcOrd="5" destOrd="0" presId="urn:microsoft.com/office/officeart/2008/layout/HexagonCluster"/>
    <dgm:cxn modelId="{82652E61-B180-4318-A994-41AFF7359A4C}" type="presParOf" srcId="{BE5253B0-23BE-4CE9-B13A-B559E2B38C92}" destId="{2ECA5216-2136-4916-BCDC-8FB1B13E0A17}" srcOrd="0" destOrd="0" presId="urn:microsoft.com/office/officeart/2008/layout/HexagonCluster"/>
    <dgm:cxn modelId="{61A74AEC-54DD-4043-A78B-8FB89F2FFDCF}" type="presParOf" srcId="{BB621F8B-D3D6-4276-997B-B011EB7B63DA}" destId="{4BF764C0-F6CC-4339-99E2-6C9FF6895A7E}" srcOrd="6" destOrd="0" presId="urn:microsoft.com/office/officeart/2008/layout/HexagonCluster"/>
    <dgm:cxn modelId="{9F4F56FC-AD57-4869-B236-B2DBFF942724}" type="presParOf" srcId="{4BF764C0-F6CC-4339-99E2-6C9FF6895A7E}" destId="{C45C2852-CEF9-4FAD-8783-88CACA5EACD1}" srcOrd="0" destOrd="0" presId="urn:microsoft.com/office/officeart/2008/layout/HexagonCluster"/>
    <dgm:cxn modelId="{09A4B93E-75DA-4ECF-8E62-BDA96F900409}" type="presParOf" srcId="{BB621F8B-D3D6-4276-997B-B011EB7B63DA}" destId="{D566AD69-7466-44C1-9D96-D67176982F63}" srcOrd="7" destOrd="0" presId="urn:microsoft.com/office/officeart/2008/layout/HexagonCluster"/>
    <dgm:cxn modelId="{52462F6C-7B88-4803-A939-EBD7C4AA5F09}" type="presParOf" srcId="{D566AD69-7466-44C1-9D96-D67176982F63}" destId="{DE83BA66-B410-45ED-89FB-5ED809C618DC}" srcOrd="0" destOrd="0" presId="urn:microsoft.com/office/officeart/2008/layout/HexagonCluster"/>
    <dgm:cxn modelId="{88F160F2-369F-4BFF-90DF-7D798357F103}" type="presParOf" srcId="{BB621F8B-D3D6-4276-997B-B011EB7B63DA}" destId="{5F0988A7-75A1-4AA1-A9DE-9FB47388A602}" srcOrd="8" destOrd="0" presId="urn:microsoft.com/office/officeart/2008/layout/HexagonCluster"/>
    <dgm:cxn modelId="{E7B359B6-E01D-4CDD-9B69-39C1930D65E0}" type="presParOf" srcId="{5F0988A7-75A1-4AA1-A9DE-9FB47388A602}" destId="{375EF354-B58E-45CD-8678-7E3552DD4990}" srcOrd="0" destOrd="0" presId="urn:microsoft.com/office/officeart/2008/layout/HexagonCluster"/>
    <dgm:cxn modelId="{BFD239FC-1C0D-4151-AC07-32B78A14C89A}" type="presParOf" srcId="{BB621F8B-D3D6-4276-997B-B011EB7B63DA}" destId="{17D1BC95-C351-42A6-AEDD-60D586AD2142}" srcOrd="9" destOrd="0" presId="urn:microsoft.com/office/officeart/2008/layout/HexagonCluster"/>
    <dgm:cxn modelId="{00901209-A986-4808-8899-663035160824}" type="presParOf" srcId="{17D1BC95-C351-42A6-AEDD-60D586AD2142}" destId="{66A0210A-729A-4C8D-98A7-144968B3E9DE}" srcOrd="0" destOrd="0" presId="urn:microsoft.com/office/officeart/2008/layout/HexagonCluster"/>
    <dgm:cxn modelId="{D92AAEB6-F963-436B-ABCC-2578E18AC990}" type="presParOf" srcId="{BB621F8B-D3D6-4276-997B-B011EB7B63DA}" destId="{5C66F11F-7668-400F-9A0F-C1DAA658E70A}" srcOrd="10" destOrd="0" presId="urn:microsoft.com/office/officeart/2008/layout/HexagonCluster"/>
    <dgm:cxn modelId="{7E83E050-C414-4C0E-B8AC-CB98F542E44D}" type="presParOf" srcId="{5C66F11F-7668-400F-9A0F-C1DAA658E70A}" destId="{4D361E4A-7963-4AC1-9162-5C520B48EEE9}" srcOrd="0" destOrd="0" presId="urn:microsoft.com/office/officeart/2008/layout/HexagonCluster"/>
    <dgm:cxn modelId="{AE4891A4-FFB9-48D5-A73F-B075A3F3F51D}" type="presParOf" srcId="{BB621F8B-D3D6-4276-997B-B011EB7B63DA}" destId="{DF25E587-11FD-4924-95E0-750095FB7C27}" srcOrd="11" destOrd="0" presId="urn:microsoft.com/office/officeart/2008/layout/HexagonCluster"/>
    <dgm:cxn modelId="{BAF0BACE-ADDF-4A74-B829-A6A663DE6BBF}" type="presParOf" srcId="{DF25E587-11FD-4924-95E0-750095FB7C27}" destId="{629517C1-A337-499B-A7D9-D5C2F72E049D}" srcOrd="0" destOrd="0" presId="urn:microsoft.com/office/officeart/2008/layout/HexagonCluster"/>
    <dgm:cxn modelId="{79D2293B-C5B5-45B5-96FF-176332793BB4}" type="presParOf" srcId="{BB621F8B-D3D6-4276-997B-B011EB7B63DA}" destId="{E890E250-7518-49F5-A11D-BAF4312F8487}" srcOrd="12" destOrd="0" presId="urn:microsoft.com/office/officeart/2008/layout/HexagonCluster"/>
    <dgm:cxn modelId="{3A362C42-9745-4250-AC42-F12A2B8BB704}" type="presParOf" srcId="{E890E250-7518-49F5-A11D-BAF4312F8487}" destId="{9A953520-F5DB-4964-B0B8-6F137926DD02}" srcOrd="0" destOrd="0" presId="urn:microsoft.com/office/officeart/2008/layout/HexagonCluster"/>
    <dgm:cxn modelId="{8AD3A872-035A-45ED-91DF-9AE6F88D4A63}" type="presParOf" srcId="{BB621F8B-D3D6-4276-997B-B011EB7B63DA}" destId="{D9FDBAA8-ED2C-4A22-9BEB-912DC166068D}" srcOrd="13" destOrd="0" presId="urn:microsoft.com/office/officeart/2008/layout/HexagonCluster"/>
    <dgm:cxn modelId="{362E8753-013E-413C-AE11-93E631C9D67A}" type="presParOf" srcId="{D9FDBAA8-ED2C-4A22-9BEB-912DC166068D}" destId="{224F97A6-9856-4D3B-8072-B4EA2BEF1F27}" srcOrd="0" destOrd="0" presId="urn:microsoft.com/office/officeart/2008/layout/HexagonCluster"/>
    <dgm:cxn modelId="{C68F7DE1-CEE5-4606-AFF8-153D87F4B7D1}" type="presParOf" srcId="{BB621F8B-D3D6-4276-997B-B011EB7B63DA}" destId="{F94436C2-0969-4AF4-8E1E-D00D5513E41B}" srcOrd="14" destOrd="0" presId="urn:microsoft.com/office/officeart/2008/layout/HexagonCluster"/>
    <dgm:cxn modelId="{BD01C6B9-20C3-4E07-B52C-04072638D1F9}" type="presParOf" srcId="{F94436C2-0969-4AF4-8E1E-D00D5513E41B}" destId="{208C90B5-5DCD-4E6D-A75B-32CFC966DA5A}" srcOrd="0" destOrd="0" presId="urn:microsoft.com/office/officeart/2008/layout/HexagonCluster"/>
    <dgm:cxn modelId="{668AE5A3-DCBC-47C2-850B-BCA11FCA8939}" type="presParOf" srcId="{BB621F8B-D3D6-4276-997B-B011EB7B63DA}" destId="{B36E4DB0-0EF7-4E9F-820E-6C359BD7AE34}" srcOrd="15" destOrd="0" presId="urn:microsoft.com/office/officeart/2008/layout/HexagonCluster"/>
    <dgm:cxn modelId="{5458D5AE-4FF6-4668-B2DB-EE490B5415BC}" type="presParOf" srcId="{B36E4DB0-0EF7-4E9F-820E-6C359BD7AE34}" destId="{3E1568DD-90D0-4E14-8E3A-B18D4DCE91C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52FC7BE-8C9C-4BF8-847B-CE1176B294D0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2AC25BFE-AEBD-464B-B54B-65E2D3233371}">
      <dgm:prSet/>
      <dgm:spPr/>
      <dgm:t>
        <a:bodyPr/>
        <a:lstStyle/>
        <a:p>
          <a:r>
            <a:rPr lang="pt-BR" b="0" i="0" dirty="0"/>
            <a:t>Todo e qualquer tipo de software necessita de um mínimo de hardware. </a:t>
          </a:r>
          <a:endParaRPr lang="pt-BR" dirty="0"/>
        </a:p>
      </dgm:t>
    </dgm:pt>
    <dgm:pt modelId="{D5B4E52A-E0B7-4957-8208-D1003AC40FD2}" type="parTrans" cxnId="{E91B0140-317F-4C24-9A0C-5E08BB1F9A30}">
      <dgm:prSet/>
      <dgm:spPr/>
      <dgm:t>
        <a:bodyPr/>
        <a:lstStyle/>
        <a:p>
          <a:endParaRPr lang="pt-BR"/>
        </a:p>
      </dgm:t>
    </dgm:pt>
    <dgm:pt modelId="{39000EE7-AE9B-46DF-B019-CF986F241F63}" type="sibTrans" cxnId="{E91B0140-317F-4C24-9A0C-5E08BB1F9A30}">
      <dgm:prSet/>
      <dgm:spPr/>
      <dgm:t>
        <a:bodyPr/>
        <a:lstStyle/>
        <a:p>
          <a:endParaRPr lang="pt-BR"/>
        </a:p>
      </dgm:t>
    </dgm:pt>
    <dgm:pt modelId="{3094AE4D-0EDD-4640-BD73-E0D1A5C364D4}">
      <dgm:prSet/>
      <dgm:spPr/>
      <dgm:t>
        <a:bodyPr/>
        <a:lstStyle/>
        <a:p>
          <a:r>
            <a:rPr lang="pt-BR" b="0" i="0"/>
            <a:t>Com os requisitos mínimos, você não conseguirá o desempenho máximo do software</a:t>
          </a:r>
          <a:endParaRPr lang="pt-BR"/>
        </a:p>
      </dgm:t>
    </dgm:pt>
    <dgm:pt modelId="{8F66367C-70AB-4BFC-AC4E-53E14829D934}" type="parTrans" cxnId="{610C2338-E8B6-4634-9513-CEC664FDAC68}">
      <dgm:prSet/>
      <dgm:spPr/>
      <dgm:t>
        <a:bodyPr/>
        <a:lstStyle/>
        <a:p>
          <a:endParaRPr lang="pt-BR"/>
        </a:p>
      </dgm:t>
    </dgm:pt>
    <dgm:pt modelId="{52FA37C5-AF44-4358-BC19-F09F309E229E}" type="sibTrans" cxnId="{610C2338-E8B6-4634-9513-CEC664FDAC68}">
      <dgm:prSet/>
      <dgm:spPr/>
      <dgm:t>
        <a:bodyPr/>
        <a:lstStyle/>
        <a:p>
          <a:endParaRPr lang="pt-BR"/>
        </a:p>
      </dgm:t>
    </dgm:pt>
    <dgm:pt modelId="{689340BE-0A29-4291-937B-C83F6B5D8DEC}">
      <dgm:prSet/>
      <dgm:spPr/>
      <dgm:t>
        <a:bodyPr/>
        <a:lstStyle/>
        <a:p>
          <a:r>
            <a:rPr lang="pt-BR"/>
            <a:t>C</a:t>
          </a:r>
          <a:r>
            <a:rPr lang="pt-BR" b="0" i="0"/>
            <a:t>onseguirá, pelo menos, executar as funcionalidades básicas do sistema.</a:t>
          </a:r>
          <a:endParaRPr lang="pt-BR"/>
        </a:p>
      </dgm:t>
    </dgm:pt>
    <dgm:pt modelId="{2F55F3A8-4A1D-4138-8635-8E1BD55CC7A9}" type="parTrans" cxnId="{A8A4AEA8-4B24-421C-982B-F22ECE602775}">
      <dgm:prSet/>
      <dgm:spPr/>
      <dgm:t>
        <a:bodyPr/>
        <a:lstStyle/>
        <a:p>
          <a:endParaRPr lang="pt-BR"/>
        </a:p>
      </dgm:t>
    </dgm:pt>
    <dgm:pt modelId="{4541D242-9B7A-446C-8EBB-86AF8349F62A}" type="sibTrans" cxnId="{A8A4AEA8-4B24-421C-982B-F22ECE602775}">
      <dgm:prSet/>
      <dgm:spPr/>
      <dgm:t>
        <a:bodyPr/>
        <a:lstStyle/>
        <a:p>
          <a:endParaRPr lang="pt-BR"/>
        </a:p>
      </dgm:t>
    </dgm:pt>
    <dgm:pt modelId="{11E7B912-8E93-4F56-8E45-16BF23CC69D0}" type="pres">
      <dgm:prSet presAssocID="{F52FC7BE-8C9C-4BF8-847B-CE1176B294D0}" presName="rootnode" presStyleCnt="0">
        <dgm:presLayoutVars>
          <dgm:chMax/>
          <dgm:chPref/>
          <dgm:dir/>
          <dgm:animLvl val="lvl"/>
        </dgm:presLayoutVars>
      </dgm:prSet>
      <dgm:spPr/>
    </dgm:pt>
    <dgm:pt modelId="{DB0B8179-32F9-43E8-86EE-182A66F3663F}" type="pres">
      <dgm:prSet presAssocID="{2AC25BFE-AEBD-464B-B54B-65E2D3233371}" presName="composite" presStyleCnt="0"/>
      <dgm:spPr/>
    </dgm:pt>
    <dgm:pt modelId="{45340433-E57D-4230-B1CF-A55E4140041B}" type="pres">
      <dgm:prSet presAssocID="{2AC25BFE-AEBD-464B-B54B-65E2D3233371}" presName="LShape" presStyleLbl="alignNode1" presStyleIdx="0" presStyleCnt="5"/>
      <dgm:spPr/>
    </dgm:pt>
    <dgm:pt modelId="{0AE6F9F4-D2A7-4BF0-8A5B-DF781D28BDC1}" type="pres">
      <dgm:prSet presAssocID="{2AC25BFE-AEBD-464B-B54B-65E2D3233371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3AF10C0-14D5-4EF9-9C8D-5E57F049642D}" type="pres">
      <dgm:prSet presAssocID="{2AC25BFE-AEBD-464B-B54B-65E2D3233371}" presName="Triangle" presStyleLbl="alignNode1" presStyleIdx="1" presStyleCnt="5"/>
      <dgm:spPr/>
    </dgm:pt>
    <dgm:pt modelId="{84C7CCF7-3205-4685-8E4A-2F96CA1C2409}" type="pres">
      <dgm:prSet presAssocID="{39000EE7-AE9B-46DF-B019-CF986F241F63}" presName="sibTrans" presStyleCnt="0"/>
      <dgm:spPr/>
    </dgm:pt>
    <dgm:pt modelId="{DB1E53D4-AAC2-4D35-8A65-485A6CB48CFA}" type="pres">
      <dgm:prSet presAssocID="{39000EE7-AE9B-46DF-B019-CF986F241F63}" presName="space" presStyleCnt="0"/>
      <dgm:spPr/>
    </dgm:pt>
    <dgm:pt modelId="{ABD39001-7D07-4893-B74E-9B3DCAB1DF2C}" type="pres">
      <dgm:prSet presAssocID="{3094AE4D-0EDD-4640-BD73-E0D1A5C364D4}" presName="composite" presStyleCnt="0"/>
      <dgm:spPr/>
    </dgm:pt>
    <dgm:pt modelId="{26A8EF6F-E018-4414-A49F-546BFB49DC6A}" type="pres">
      <dgm:prSet presAssocID="{3094AE4D-0EDD-4640-BD73-E0D1A5C364D4}" presName="LShape" presStyleLbl="alignNode1" presStyleIdx="2" presStyleCnt="5"/>
      <dgm:spPr/>
    </dgm:pt>
    <dgm:pt modelId="{7E811EE3-343A-48E8-8559-209CF9E82E0E}" type="pres">
      <dgm:prSet presAssocID="{3094AE4D-0EDD-4640-BD73-E0D1A5C364D4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37ED06C-A747-44D5-9D3D-01C111C8E690}" type="pres">
      <dgm:prSet presAssocID="{3094AE4D-0EDD-4640-BD73-E0D1A5C364D4}" presName="Triangle" presStyleLbl="alignNode1" presStyleIdx="3" presStyleCnt="5"/>
      <dgm:spPr/>
    </dgm:pt>
    <dgm:pt modelId="{91A5EE0A-EB3A-4A68-B9CD-1493C8B11699}" type="pres">
      <dgm:prSet presAssocID="{52FA37C5-AF44-4358-BC19-F09F309E229E}" presName="sibTrans" presStyleCnt="0"/>
      <dgm:spPr/>
    </dgm:pt>
    <dgm:pt modelId="{53FFA7B5-90E5-424F-91FB-39E440807652}" type="pres">
      <dgm:prSet presAssocID="{52FA37C5-AF44-4358-BC19-F09F309E229E}" presName="space" presStyleCnt="0"/>
      <dgm:spPr/>
    </dgm:pt>
    <dgm:pt modelId="{9A63831A-5261-40C3-BEE9-04DA2CECE818}" type="pres">
      <dgm:prSet presAssocID="{689340BE-0A29-4291-937B-C83F6B5D8DEC}" presName="composite" presStyleCnt="0"/>
      <dgm:spPr/>
    </dgm:pt>
    <dgm:pt modelId="{1FA17C27-86B6-475D-AD40-73E8D49044E2}" type="pres">
      <dgm:prSet presAssocID="{689340BE-0A29-4291-937B-C83F6B5D8DEC}" presName="LShape" presStyleLbl="alignNode1" presStyleIdx="4" presStyleCnt="5"/>
      <dgm:spPr/>
    </dgm:pt>
    <dgm:pt modelId="{66CC34E1-2393-45F1-8B9F-B81B00F59DD1}" type="pres">
      <dgm:prSet presAssocID="{689340BE-0A29-4291-937B-C83F6B5D8DEC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BBDE814-2901-4A10-AA7C-C1280332D6D1}" type="presOf" srcId="{3094AE4D-0EDD-4640-BD73-E0D1A5C364D4}" destId="{7E811EE3-343A-48E8-8559-209CF9E82E0E}" srcOrd="0" destOrd="0" presId="urn:microsoft.com/office/officeart/2009/3/layout/StepUpProcess"/>
    <dgm:cxn modelId="{610C2338-E8B6-4634-9513-CEC664FDAC68}" srcId="{F52FC7BE-8C9C-4BF8-847B-CE1176B294D0}" destId="{3094AE4D-0EDD-4640-BD73-E0D1A5C364D4}" srcOrd="1" destOrd="0" parTransId="{8F66367C-70AB-4BFC-AC4E-53E14829D934}" sibTransId="{52FA37C5-AF44-4358-BC19-F09F309E229E}"/>
    <dgm:cxn modelId="{6CA76638-3376-4FBC-9EB4-B9F520B5F2E8}" type="presOf" srcId="{2AC25BFE-AEBD-464B-B54B-65E2D3233371}" destId="{0AE6F9F4-D2A7-4BF0-8A5B-DF781D28BDC1}" srcOrd="0" destOrd="0" presId="urn:microsoft.com/office/officeart/2009/3/layout/StepUpProcess"/>
    <dgm:cxn modelId="{E91B0140-317F-4C24-9A0C-5E08BB1F9A30}" srcId="{F52FC7BE-8C9C-4BF8-847B-CE1176B294D0}" destId="{2AC25BFE-AEBD-464B-B54B-65E2D3233371}" srcOrd="0" destOrd="0" parTransId="{D5B4E52A-E0B7-4957-8208-D1003AC40FD2}" sibTransId="{39000EE7-AE9B-46DF-B019-CF986F241F63}"/>
    <dgm:cxn modelId="{5ED97F7A-6ABB-4FE8-AADF-65757AC9B350}" type="presOf" srcId="{689340BE-0A29-4291-937B-C83F6B5D8DEC}" destId="{66CC34E1-2393-45F1-8B9F-B81B00F59DD1}" srcOrd="0" destOrd="0" presId="urn:microsoft.com/office/officeart/2009/3/layout/StepUpProcess"/>
    <dgm:cxn modelId="{A8A4AEA8-4B24-421C-982B-F22ECE602775}" srcId="{F52FC7BE-8C9C-4BF8-847B-CE1176B294D0}" destId="{689340BE-0A29-4291-937B-C83F6B5D8DEC}" srcOrd="2" destOrd="0" parTransId="{2F55F3A8-4A1D-4138-8635-8E1BD55CC7A9}" sibTransId="{4541D242-9B7A-446C-8EBB-86AF8349F62A}"/>
    <dgm:cxn modelId="{9A21A7F1-AFF9-4C37-9FD0-491355CAA1B3}" type="presOf" srcId="{F52FC7BE-8C9C-4BF8-847B-CE1176B294D0}" destId="{11E7B912-8E93-4F56-8E45-16BF23CC69D0}" srcOrd="0" destOrd="0" presId="urn:microsoft.com/office/officeart/2009/3/layout/StepUpProcess"/>
    <dgm:cxn modelId="{01AAFB57-9699-4430-95DA-86710107A0BA}" type="presParOf" srcId="{11E7B912-8E93-4F56-8E45-16BF23CC69D0}" destId="{DB0B8179-32F9-43E8-86EE-182A66F3663F}" srcOrd="0" destOrd="0" presId="urn:microsoft.com/office/officeart/2009/3/layout/StepUpProcess"/>
    <dgm:cxn modelId="{F1DBC3F8-DAC1-4AC6-B0AE-713384D488A3}" type="presParOf" srcId="{DB0B8179-32F9-43E8-86EE-182A66F3663F}" destId="{45340433-E57D-4230-B1CF-A55E4140041B}" srcOrd="0" destOrd="0" presId="urn:microsoft.com/office/officeart/2009/3/layout/StepUpProcess"/>
    <dgm:cxn modelId="{BB53BF54-943A-484D-8E6A-2B25C351D797}" type="presParOf" srcId="{DB0B8179-32F9-43E8-86EE-182A66F3663F}" destId="{0AE6F9F4-D2A7-4BF0-8A5B-DF781D28BDC1}" srcOrd="1" destOrd="0" presId="urn:microsoft.com/office/officeart/2009/3/layout/StepUpProcess"/>
    <dgm:cxn modelId="{7FDB7DAD-F282-44E1-A945-17A950C4B145}" type="presParOf" srcId="{DB0B8179-32F9-43E8-86EE-182A66F3663F}" destId="{33AF10C0-14D5-4EF9-9C8D-5E57F049642D}" srcOrd="2" destOrd="0" presId="urn:microsoft.com/office/officeart/2009/3/layout/StepUpProcess"/>
    <dgm:cxn modelId="{D4DFF684-5F07-480D-9E7D-31F88658A76D}" type="presParOf" srcId="{11E7B912-8E93-4F56-8E45-16BF23CC69D0}" destId="{84C7CCF7-3205-4685-8E4A-2F96CA1C2409}" srcOrd="1" destOrd="0" presId="urn:microsoft.com/office/officeart/2009/3/layout/StepUpProcess"/>
    <dgm:cxn modelId="{56063966-A30A-46A8-8C4D-3C867243F0FC}" type="presParOf" srcId="{84C7CCF7-3205-4685-8E4A-2F96CA1C2409}" destId="{DB1E53D4-AAC2-4D35-8A65-485A6CB48CFA}" srcOrd="0" destOrd="0" presId="urn:microsoft.com/office/officeart/2009/3/layout/StepUpProcess"/>
    <dgm:cxn modelId="{019D87D3-E415-4A00-A60D-C474B148B23B}" type="presParOf" srcId="{11E7B912-8E93-4F56-8E45-16BF23CC69D0}" destId="{ABD39001-7D07-4893-B74E-9B3DCAB1DF2C}" srcOrd="2" destOrd="0" presId="urn:microsoft.com/office/officeart/2009/3/layout/StepUpProcess"/>
    <dgm:cxn modelId="{C2506223-43A8-407D-BB5A-51E7482CDBDD}" type="presParOf" srcId="{ABD39001-7D07-4893-B74E-9B3DCAB1DF2C}" destId="{26A8EF6F-E018-4414-A49F-546BFB49DC6A}" srcOrd="0" destOrd="0" presId="urn:microsoft.com/office/officeart/2009/3/layout/StepUpProcess"/>
    <dgm:cxn modelId="{C300272B-7A48-422F-BB79-DFD60AFA97C1}" type="presParOf" srcId="{ABD39001-7D07-4893-B74E-9B3DCAB1DF2C}" destId="{7E811EE3-343A-48E8-8559-209CF9E82E0E}" srcOrd="1" destOrd="0" presId="urn:microsoft.com/office/officeart/2009/3/layout/StepUpProcess"/>
    <dgm:cxn modelId="{4E1FB6C1-5283-4E96-A308-3588EE8A75E7}" type="presParOf" srcId="{ABD39001-7D07-4893-B74E-9B3DCAB1DF2C}" destId="{C37ED06C-A747-44D5-9D3D-01C111C8E690}" srcOrd="2" destOrd="0" presId="urn:microsoft.com/office/officeart/2009/3/layout/StepUpProcess"/>
    <dgm:cxn modelId="{5AAEC2E9-35DA-4734-AFFC-FF0824AAEE3B}" type="presParOf" srcId="{11E7B912-8E93-4F56-8E45-16BF23CC69D0}" destId="{91A5EE0A-EB3A-4A68-B9CD-1493C8B11699}" srcOrd="3" destOrd="0" presId="urn:microsoft.com/office/officeart/2009/3/layout/StepUpProcess"/>
    <dgm:cxn modelId="{7C914245-FBCC-4A00-9430-64D8B650DF2B}" type="presParOf" srcId="{91A5EE0A-EB3A-4A68-B9CD-1493C8B11699}" destId="{53FFA7B5-90E5-424F-91FB-39E440807652}" srcOrd="0" destOrd="0" presId="urn:microsoft.com/office/officeart/2009/3/layout/StepUpProcess"/>
    <dgm:cxn modelId="{62ED036B-D1B1-4C6E-AD79-B093560D5517}" type="presParOf" srcId="{11E7B912-8E93-4F56-8E45-16BF23CC69D0}" destId="{9A63831A-5261-40C3-BEE9-04DA2CECE818}" srcOrd="4" destOrd="0" presId="urn:microsoft.com/office/officeart/2009/3/layout/StepUpProcess"/>
    <dgm:cxn modelId="{272F157E-2B07-431E-8912-99425D7582E1}" type="presParOf" srcId="{9A63831A-5261-40C3-BEE9-04DA2CECE818}" destId="{1FA17C27-86B6-475D-AD40-73E8D49044E2}" srcOrd="0" destOrd="0" presId="urn:microsoft.com/office/officeart/2009/3/layout/StepUpProcess"/>
    <dgm:cxn modelId="{FCB2E4B3-FB9B-4169-B5AF-15C0C916C573}" type="presParOf" srcId="{9A63831A-5261-40C3-BEE9-04DA2CECE818}" destId="{66CC34E1-2393-45F1-8B9F-B81B00F59DD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2FC7BE-8C9C-4BF8-847B-CE1176B294D0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2AC25BFE-AEBD-464B-B54B-65E2D3233371}">
      <dgm:prSet/>
      <dgm:spPr/>
      <dgm:t>
        <a:bodyPr/>
        <a:lstStyle/>
        <a:p>
          <a:r>
            <a:rPr lang="pt-BR" b="0" i="0" dirty="0"/>
            <a:t>Todo e qualquer tipo de software necessita de um mínimo de hardware. </a:t>
          </a:r>
          <a:endParaRPr lang="pt-BR" dirty="0"/>
        </a:p>
      </dgm:t>
    </dgm:pt>
    <dgm:pt modelId="{D5B4E52A-E0B7-4957-8208-D1003AC40FD2}" type="parTrans" cxnId="{E91B0140-317F-4C24-9A0C-5E08BB1F9A30}">
      <dgm:prSet/>
      <dgm:spPr/>
      <dgm:t>
        <a:bodyPr/>
        <a:lstStyle/>
        <a:p>
          <a:endParaRPr lang="pt-BR"/>
        </a:p>
      </dgm:t>
    </dgm:pt>
    <dgm:pt modelId="{39000EE7-AE9B-46DF-B019-CF986F241F63}" type="sibTrans" cxnId="{E91B0140-317F-4C24-9A0C-5E08BB1F9A30}">
      <dgm:prSet/>
      <dgm:spPr/>
      <dgm:t>
        <a:bodyPr/>
        <a:lstStyle/>
        <a:p>
          <a:endParaRPr lang="pt-BR"/>
        </a:p>
      </dgm:t>
    </dgm:pt>
    <dgm:pt modelId="{3094AE4D-0EDD-4640-BD73-E0D1A5C364D4}">
      <dgm:prSet/>
      <dgm:spPr/>
      <dgm:t>
        <a:bodyPr/>
        <a:lstStyle/>
        <a:p>
          <a:r>
            <a:rPr lang="pt-BR" b="0" i="0"/>
            <a:t>Com os requisitos mínimos, você não conseguirá o desempenho máximo do software</a:t>
          </a:r>
          <a:endParaRPr lang="pt-BR"/>
        </a:p>
      </dgm:t>
    </dgm:pt>
    <dgm:pt modelId="{8F66367C-70AB-4BFC-AC4E-53E14829D934}" type="parTrans" cxnId="{610C2338-E8B6-4634-9513-CEC664FDAC68}">
      <dgm:prSet/>
      <dgm:spPr/>
      <dgm:t>
        <a:bodyPr/>
        <a:lstStyle/>
        <a:p>
          <a:endParaRPr lang="pt-BR"/>
        </a:p>
      </dgm:t>
    </dgm:pt>
    <dgm:pt modelId="{52FA37C5-AF44-4358-BC19-F09F309E229E}" type="sibTrans" cxnId="{610C2338-E8B6-4634-9513-CEC664FDAC68}">
      <dgm:prSet/>
      <dgm:spPr/>
      <dgm:t>
        <a:bodyPr/>
        <a:lstStyle/>
        <a:p>
          <a:endParaRPr lang="pt-BR"/>
        </a:p>
      </dgm:t>
    </dgm:pt>
    <dgm:pt modelId="{689340BE-0A29-4291-937B-C83F6B5D8DEC}">
      <dgm:prSet/>
      <dgm:spPr/>
      <dgm:t>
        <a:bodyPr/>
        <a:lstStyle/>
        <a:p>
          <a:r>
            <a:rPr lang="pt-BR"/>
            <a:t>C</a:t>
          </a:r>
          <a:r>
            <a:rPr lang="pt-BR" b="0" i="0"/>
            <a:t>onseguirá, pelo menos, executar as funcionalidades básicas do sistema.</a:t>
          </a:r>
          <a:endParaRPr lang="pt-BR"/>
        </a:p>
      </dgm:t>
    </dgm:pt>
    <dgm:pt modelId="{2F55F3A8-4A1D-4138-8635-8E1BD55CC7A9}" type="parTrans" cxnId="{A8A4AEA8-4B24-421C-982B-F22ECE602775}">
      <dgm:prSet/>
      <dgm:spPr/>
      <dgm:t>
        <a:bodyPr/>
        <a:lstStyle/>
        <a:p>
          <a:endParaRPr lang="pt-BR"/>
        </a:p>
      </dgm:t>
    </dgm:pt>
    <dgm:pt modelId="{4541D242-9B7A-446C-8EBB-86AF8349F62A}" type="sibTrans" cxnId="{A8A4AEA8-4B24-421C-982B-F22ECE602775}">
      <dgm:prSet/>
      <dgm:spPr/>
      <dgm:t>
        <a:bodyPr/>
        <a:lstStyle/>
        <a:p>
          <a:endParaRPr lang="pt-BR"/>
        </a:p>
      </dgm:t>
    </dgm:pt>
    <dgm:pt modelId="{11E7B912-8E93-4F56-8E45-16BF23CC69D0}" type="pres">
      <dgm:prSet presAssocID="{F52FC7BE-8C9C-4BF8-847B-CE1176B294D0}" presName="rootnode" presStyleCnt="0">
        <dgm:presLayoutVars>
          <dgm:chMax/>
          <dgm:chPref/>
          <dgm:dir/>
          <dgm:animLvl val="lvl"/>
        </dgm:presLayoutVars>
      </dgm:prSet>
      <dgm:spPr/>
    </dgm:pt>
    <dgm:pt modelId="{DB0B8179-32F9-43E8-86EE-182A66F3663F}" type="pres">
      <dgm:prSet presAssocID="{2AC25BFE-AEBD-464B-B54B-65E2D3233371}" presName="composite" presStyleCnt="0"/>
      <dgm:spPr/>
    </dgm:pt>
    <dgm:pt modelId="{45340433-E57D-4230-B1CF-A55E4140041B}" type="pres">
      <dgm:prSet presAssocID="{2AC25BFE-AEBD-464B-B54B-65E2D3233371}" presName="LShape" presStyleLbl="alignNode1" presStyleIdx="0" presStyleCnt="5"/>
      <dgm:spPr/>
    </dgm:pt>
    <dgm:pt modelId="{0AE6F9F4-D2A7-4BF0-8A5B-DF781D28BDC1}" type="pres">
      <dgm:prSet presAssocID="{2AC25BFE-AEBD-464B-B54B-65E2D3233371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3AF10C0-14D5-4EF9-9C8D-5E57F049642D}" type="pres">
      <dgm:prSet presAssocID="{2AC25BFE-AEBD-464B-B54B-65E2D3233371}" presName="Triangle" presStyleLbl="alignNode1" presStyleIdx="1" presStyleCnt="5"/>
      <dgm:spPr/>
    </dgm:pt>
    <dgm:pt modelId="{84C7CCF7-3205-4685-8E4A-2F96CA1C2409}" type="pres">
      <dgm:prSet presAssocID="{39000EE7-AE9B-46DF-B019-CF986F241F63}" presName="sibTrans" presStyleCnt="0"/>
      <dgm:spPr/>
    </dgm:pt>
    <dgm:pt modelId="{DB1E53D4-AAC2-4D35-8A65-485A6CB48CFA}" type="pres">
      <dgm:prSet presAssocID="{39000EE7-AE9B-46DF-B019-CF986F241F63}" presName="space" presStyleCnt="0"/>
      <dgm:spPr/>
    </dgm:pt>
    <dgm:pt modelId="{ABD39001-7D07-4893-B74E-9B3DCAB1DF2C}" type="pres">
      <dgm:prSet presAssocID="{3094AE4D-0EDD-4640-BD73-E0D1A5C364D4}" presName="composite" presStyleCnt="0"/>
      <dgm:spPr/>
    </dgm:pt>
    <dgm:pt modelId="{26A8EF6F-E018-4414-A49F-546BFB49DC6A}" type="pres">
      <dgm:prSet presAssocID="{3094AE4D-0EDD-4640-BD73-E0D1A5C364D4}" presName="LShape" presStyleLbl="alignNode1" presStyleIdx="2" presStyleCnt="5"/>
      <dgm:spPr/>
    </dgm:pt>
    <dgm:pt modelId="{7E811EE3-343A-48E8-8559-209CF9E82E0E}" type="pres">
      <dgm:prSet presAssocID="{3094AE4D-0EDD-4640-BD73-E0D1A5C364D4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37ED06C-A747-44D5-9D3D-01C111C8E690}" type="pres">
      <dgm:prSet presAssocID="{3094AE4D-0EDD-4640-BD73-E0D1A5C364D4}" presName="Triangle" presStyleLbl="alignNode1" presStyleIdx="3" presStyleCnt="5"/>
      <dgm:spPr/>
    </dgm:pt>
    <dgm:pt modelId="{91A5EE0A-EB3A-4A68-B9CD-1493C8B11699}" type="pres">
      <dgm:prSet presAssocID="{52FA37C5-AF44-4358-BC19-F09F309E229E}" presName="sibTrans" presStyleCnt="0"/>
      <dgm:spPr/>
    </dgm:pt>
    <dgm:pt modelId="{53FFA7B5-90E5-424F-91FB-39E440807652}" type="pres">
      <dgm:prSet presAssocID="{52FA37C5-AF44-4358-BC19-F09F309E229E}" presName="space" presStyleCnt="0"/>
      <dgm:spPr/>
    </dgm:pt>
    <dgm:pt modelId="{9A63831A-5261-40C3-BEE9-04DA2CECE818}" type="pres">
      <dgm:prSet presAssocID="{689340BE-0A29-4291-937B-C83F6B5D8DEC}" presName="composite" presStyleCnt="0"/>
      <dgm:spPr/>
    </dgm:pt>
    <dgm:pt modelId="{1FA17C27-86B6-475D-AD40-73E8D49044E2}" type="pres">
      <dgm:prSet presAssocID="{689340BE-0A29-4291-937B-C83F6B5D8DEC}" presName="LShape" presStyleLbl="alignNode1" presStyleIdx="4" presStyleCnt="5"/>
      <dgm:spPr/>
    </dgm:pt>
    <dgm:pt modelId="{66CC34E1-2393-45F1-8B9F-B81B00F59DD1}" type="pres">
      <dgm:prSet presAssocID="{689340BE-0A29-4291-937B-C83F6B5D8DEC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BBDE814-2901-4A10-AA7C-C1280332D6D1}" type="presOf" srcId="{3094AE4D-0EDD-4640-BD73-E0D1A5C364D4}" destId="{7E811EE3-343A-48E8-8559-209CF9E82E0E}" srcOrd="0" destOrd="0" presId="urn:microsoft.com/office/officeart/2009/3/layout/StepUpProcess"/>
    <dgm:cxn modelId="{610C2338-E8B6-4634-9513-CEC664FDAC68}" srcId="{F52FC7BE-8C9C-4BF8-847B-CE1176B294D0}" destId="{3094AE4D-0EDD-4640-BD73-E0D1A5C364D4}" srcOrd="1" destOrd="0" parTransId="{8F66367C-70AB-4BFC-AC4E-53E14829D934}" sibTransId="{52FA37C5-AF44-4358-BC19-F09F309E229E}"/>
    <dgm:cxn modelId="{6CA76638-3376-4FBC-9EB4-B9F520B5F2E8}" type="presOf" srcId="{2AC25BFE-AEBD-464B-B54B-65E2D3233371}" destId="{0AE6F9F4-D2A7-4BF0-8A5B-DF781D28BDC1}" srcOrd="0" destOrd="0" presId="urn:microsoft.com/office/officeart/2009/3/layout/StepUpProcess"/>
    <dgm:cxn modelId="{E91B0140-317F-4C24-9A0C-5E08BB1F9A30}" srcId="{F52FC7BE-8C9C-4BF8-847B-CE1176B294D0}" destId="{2AC25BFE-AEBD-464B-B54B-65E2D3233371}" srcOrd="0" destOrd="0" parTransId="{D5B4E52A-E0B7-4957-8208-D1003AC40FD2}" sibTransId="{39000EE7-AE9B-46DF-B019-CF986F241F63}"/>
    <dgm:cxn modelId="{5ED97F7A-6ABB-4FE8-AADF-65757AC9B350}" type="presOf" srcId="{689340BE-0A29-4291-937B-C83F6B5D8DEC}" destId="{66CC34E1-2393-45F1-8B9F-B81B00F59DD1}" srcOrd="0" destOrd="0" presId="urn:microsoft.com/office/officeart/2009/3/layout/StepUpProcess"/>
    <dgm:cxn modelId="{A8A4AEA8-4B24-421C-982B-F22ECE602775}" srcId="{F52FC7BE-8C9C-4BF8-847B-CE1176B294D0}" destId="{689340BE-0A29-4291-937B-C83F6B5D8DEC}" srcOrd="2" destOrd="0" parTransId="{2F55F3A8-4A1D-4138-8635-8E1BD55CC7A9}" sibTransId="{4541D242-9B7A-446C-8EBB-86AF8349F62A}"/>
    <dgm:cxn modelId="{9A21A7F1-AFF9-4C37-9FD0-491355CAA1B3}" type="presOf" srcId="{F52FC7BE-8C9C-4BF8-847B-CE1176B294D0}" destId="{11E7B912-8E93-4F56-8E45-16BF23CC69D0}" srcOrd="0" destOrd="0" presId="urn:microsoft.com/office/officeart/2009/3/layout/StepUpProcess"/>
    <dgm:cxn modelId="{01AAFB57-9699-4430-95DA-86710107A0BA}" type="presParOf" srcId="{11E7B912-8E93-4F56-8E45-16BF23CC69D0}" destId="{DB0B8179-32F9-43E8-86EE-182A66F3663F}" srcOrd="0" destOrd="0" presId="urn:microsoft.com/office/officeart/2009/3/layout/StepUpProcess"/>
    <dgm:cxn modelId="{F1DBC3F8-DAC1-4AC6-B0AE-713384D488A3}" type="presParOf" srcId="{DB0B8179-32F9-43E8-86EE-182A66F3663F}" destId="{45340433-E57D-4230-B1CF-A55E4140041B}" srcOrd="0" destOrd="0" presId="urn:microsoft.com/office/officeart/2009/3/layout/StepUpProcess"/>
    <dgm:cxn modelId="{BB53BF54-943A-484D-8E6A-2B25C351D797}" type="presParOf" srcId="{DB0B8179-32F9-43E8-86EE-182A66F3663F}" destId="{0AE6F9F4-D2A7-4BF0-8A5B-DF781D28BDC1}" srcOrd="1" destOrd="0" presId="urn:microsoft.com/office/officeart/2009/3/layout/StepUpProcess"/>
    <dgm:cxn modelId="{7FDB7DAD-F282-44E1-A945-17A950C4B145}" type="presParOf" srcId="{DB0B8179-32F9-43E8-86EE-182A66F3663F}" destId="{33AF10C0-14D5-4EF9-9C8D-5E57F049642D}" srcOrd="2" destOrd="0" presId="urn:microsoft.com/office/officeart/2009/3/layout/StepUpProcess"/>
    <dgm:cxn modelId="{D4DFF684-5F07-480D-9E7D-31F88658A76D}" type="presParOf" srcId="{11E7B912-8E93-4F56-8E45-16BF23CC69D0}" destId="{84C7CCF7-3205-4685-8E4A-2F96CA1C2409}" srcOrd="1" destOrd="0" presId="urn:microsoft.com/office/officeart/2009/3/layout/StepUpProcess"/>
    <dgm:cxn modelId="{56063966-A30A-46A8-8C4D-3C867243F0FC}" type="presParOf" srcId="{84C7CCF7-3205-4685-8E4A-2F96CA1C2409}" destId="{DB1E53D4-AAC2-4D35-8A65-485A6CB48CFA}" srcOrd="0" destOrd="0" presId="urn:microsoft.com/office/officeart/2009/3/layout/StepUpProcess"/>
    <dgm:cxn modelId="{019D87D3-E415-4A00-A60D-C474B148B23B}" type="presParOf" srcId="{11E7B912-8E93-4F56-8E45-16BF23CC69D0}" destId="{ABD39001-7D07-4893-B74E-9B3DCAB1DF2C}" srcOrd="2" destOrd="0" presId="urn:microsoft.com/office/officeart/2009/3/layout/StepUpProcess"/>
    <dgm:cxn modelId="{C2506223-43A8-407D-BB5A-51E7482CDBDD}" type="presParOf" srcId="{ABD39001-7D07-4893-B74E-9B3DCAB1DF2C}" destId="{26A8EF6F-E018-4414-A49F-546BFB49DC6A}" srcOrd="0" destOrd="0" presId="urn:microsoft.com/office/officeart/2009/3/layout/StepUpProcess"/>
    <dgm:cxn modelId="{C300272B-7A48-422F-BB79-DFD60AFA97C1}" type="presParOf" srcId="{ABD39001-7D07-4893-B74E-9B3DCAB1DF2C}" destId="{7E811EE3-343A-48E8-8559-209CF9E82E0E}" srcOrd="1" destOrd="0" presId="urn:microsoft.com/office/officeart/2009/3/layout/StepUpProcess"/>
    <dgm:cxn modelId="{4E1FB6C1-5283-4E96-A308-3588EE8A75E7}" type="presParOf" srcId="{ABD39001-7D07-4893-B74E-9B3DCAB1DF2C}" destId="{C37ED06C-A747-44D5-9D3D-01C111C8E690}" srcOrd="2" destOrd="0" presId="urn:microsoft.com/office/officeart/2009/3/layout/StepUpProcess"/>
    <dgm:cxn modelId="{5AAEC2E9-35DA-4734-AFFC-FF0824AAEE3B}" type="presParOf" srcId="{11E7B912-8E93-4F56-8E45-16BF23CC69D0}" destId="{91A5EE0A-EB3A-4A68-B9CD-1493C8B11699}" srcOrd="3" destOrd="0" presId="urn:microsoft.com/office/officeart/2009/3/layout/StepUpProcess"/>
    <dgm:cxn modelId="{7C914245-FBCC-4A00-9430-64D8B650DF2B}" type="presParOf" srcId="{91A5EE0A-EB3A-4A68-B9CD-1493C8B11699}" destId="{53FFA7B5-90E5-424F-91FB-39E440807652}" srcOrd="0" destOrd="0" presId="urn:microsoft.com/office/officeart/2009/3/layout/StepUpProcess"/>
    <dgm:cxn modelId="{62ED036B-D1B1-4C6E-AD79-B093560D5517}" type="presParOf" srcId="{11E7B912-8E93-4F56-8E45-16BF23CC69D0}" destId="{9A63831A-5261-40C3-BEE9-04DA2CECE818}" srcOrd="4" destOrd="0" presId="urn:microsoft.com/office/officeart/2009/3/layout/StepUpProcess"/>
    <dgm:cxn modelId="{272F157E-2B07-431E-8912-99425D7582E1}" type="presParOf" srcId="{9A63831A-5261-40C3-BEE9-04DA2CECE818}" destId="{1FA17C27-86B6-475D-AD40-73E8D49044E2}" srcOrd="0" destOrd="0" presId="urn:microsoft.com/office/officeart/2009/3/layout/StepUpProcess"/>
    <dgm:cxn modelId="{FCB2E4B3-FB9B-4169-B5AF-15C0C916C573}" type="presParOf" srcId="{9A63831A-5261-40C3-BEE9-04DA2CECE818}" destId="{66CC34E1-2393-45F1-8B9F-B81B00F59DD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8204CE-26F5-4F31-9C86-A1A3764B4013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45FC127-85A6-401E-BFED-3E611FA395C1}">
      <dgm:prSet/>
      <dgm:spPr/>
      <dgm:t>
        <a:bodyPr/>
        <a:lstStyle/>
        <a:p>
          <a:r>
            <a:rPr lang="pt-BR" b="1"/>
            <a:t>Hierarquia: </a:t>
          </a:r>
          <a:r>
            <a:rPr lang="pt-BR"/>
            <a:t>O sistema de arquivos é uma estrutura hierárquica que organiza arquivos e pastas, facilitando a localização e gerenciamento de dados dentro do sistema operacional.</a:t>
          </a:r>
        </a:p>
      </dgm:t>
    </dgm:pt>
    <dgm:pt modelId="{9F1D726E-E84C-468E-BE2A-CE745D845E0F}" type="parTrans" cxnId="{B440BAC8-1660-4E14-B311-3CF0965926E3}">
      <dgm:prSet/>
      <dgm:spPr/>
      <dgm:t>
        <a:bodyPr/>
        <a:lstStyle/>
        <a:p>
          <a:endParaRPr lang="pt-BR"/>
        </a:p>
      </dgm:t>
    </dgm:pt>
    <dgm:pt modelId="{DF7CA690-B5CD-4AB1-8DCD-FF3638B3E456}" type="sibTrans" cxnId="{B440BAC8-1660-4E14-B311-3CF0965926E3}">
      <dgm:prSet/>
      <dgm:spPr/>
      <dgm:t>
        <a:bodyPr/>
        <a:lstStyle/>
        <a:p>
          <a:endParaRPr lang="pt-BR"/>
        </a:p>
      </dgm:t>
    </dgm:pt>
    <dgm:pt modelId="{6062065A-18B3-417F-8682-7C0BF08D7516}">
      <dgm:prSet/>
      <dgm:spPr/>
      <dgm:t>
        <a:bodyPr/>
        <a:lstStyle/>
        <a:p>
          <a:r>
            <a:rPr lang="pt-BR" b="1"/>
            <a:t>Formatos: </a:t>
          </a:r>
          <a:r>
            <a:rPr lang="pt-BR"/>
            <a:t>Existem diversos formatos de sistema de arquivos, como NTFS, APFS, e EXT4, adequados para diferentes sistemas operacionais e tipos de armazenamento.</a:t>
          </a:r>
        </a:p>
      </dgm:t>
    </dgm:pt>
    <dgm:pt modelId="{EED47061-AFC9-49A3-8C69-1C3E8BDE944C}" type="parTrans" cxnId="{B8F67EB2-D5C3-48D9-8EC7-93E0E8A5CE5A}">
      <dgm:prSet/>
      <dgm:spPr/>
      <dgm:t>
        <a:bodyPr/>
        <a:lstStyle/>
        <a:p>
          <a:endParaRPr lang="pt-BR"/>
        </a:p>
      </dgm:t>
    </dgm:pt>
    <dgm:pt modelId="{028C167E-6601-43F1-870D-B506F8DABD0A}" type="sibTrans" cxnId="{B8F67EB2-D5C3-48D9-8EC7-93E0E8A5CE5A}">
      <dgm:prSet/>
      <dgm:spPr/>
      <dgm:t>
        <a:bodyPr/>
        <a:lstStyle/>
        <a:p>
          <a:endParaRPr lang="pt-BR"/>
        </a:p>
      </dgm:t>
    </dgm:pt>
    <dgm:pt modelId="{49191798-3229-4338-9334-485C65978225}">
      <dgm:prSet/>
      <dgm:spPr/>
      <dgm:t>
        <a:bodyPr/>
        <a:lstStyle/>
        <a:p>
          <a:r>
            <a:rPr lang="pt-BR" b="1"/>
            <a:t>Acesso: </a:t>
          </a:r>
          <a:r>
            <a:rPr lang="pt-BR"/>
            <a:t>Permissões de acesso são definidas para manter a integridade dos dados, permitindo que apenas usuários autorizados possam modificar arquivos específicos.</a:t>
          </a:r>
        </a:p>
      </dgm:t>
    </dgm:pt>
    <dgm:pt modelId="{3D6E09AC-ADB6-47D9-882C-C2544270C51F}" type="parTrans" cxnId="{96959400-D908-49D6-A847-097F1E29C71C}">
      <dgm:prSet/>
      <dgm:spPr/>
      <dgm:t>
        <a:bodyPr/>
        <a:lstStyle/>
        <a:p>
          <a:endParaRPr lang="pt-BR"/>
        </a:p>
      </dgm:t>
    </dgm:pt>
    <dgm:pt modelId="{DE04E74B-4CFE-4E3A-B900-B88956C821EB}" type="sibTrans" cxnId="{96959400-D908-49D6-A847-097F1E29C71C}">
      <dgm:prSet/>
      <dgm:spPr/>
      <dgm:t>
        <a:bodyPr/>
        <a:lstStyle/>
        <a:p>
          <a:endParaRPr lang="pt-BR"/>
        </a:p>
      </dgm:t>
    </dgm:pt>
    <dgm:pt modelId="{ED691D4B-9013-4C6A-BA4B-26DC0661EB8A}" type="pres">
      <dgm:prSet presAssocID="{638204CE-26F5-4F31-9C86-A1A3764B4013}" presName="Name0" presStyleCnt="0">
        <dgm:presLayoutVars>
          <dgm:dir/>
          <dgm:resizeHandles val="exact"/>
        </dgm:presLayoutVars>
      </dgm:prSet>
      <dgm:spPr/>
    </dgm:pt>
    <dgm:pt modelId="{A38A8CF3-C781-4A78-96B3-00FA0705BF0F}" type="pres">
      <dgm:prSet presAssocID="{638204CE-26F5-4F31-9C86-A1A3764B4013}" presName="fgShape" presStyleLbl="fgShp" presStyleIdx="0" presStyleCnt="1"/>
      <dgm:spPr/>
    </dgm:pt>
    <dgm:pt modelId="{884C8D08-6D50-4C25-B371-608D135767A9}" type="pres">
      <dgm:prSet presAssocID="{638204CE-26F5-4F31-9C86-A1A3764B4013}" presName="linComp" presStyleCnt="0"/>
      <dgm:spPr/>
    </dgm:pt>
    <dgm:pt modelId="{A561F054-F1BC-4A9B-9E9D-2C03988AA91A}" type="pres">
      <dgm:prSet presAssocID="{A45FC127-85A6-401E-BFED-3E611FA395C1}" presName="compNode" presStyleCnt="0"/>
      <dgm:spPr/>
    </dgm:pt>
    <dgm:pt modelId="{24B7DCE5-A7CE-42FF-B389-4CE2A54D5E21}" type="pres">
      <dgm:prSet presAssocID="{A45FC127-85A6-401E-BFED-3E611FA395C1}" presName="bkgdShape" presStyleLbl="node1" presStyleIdx="0" presStyleCnt="3"/>
      <dgm:spPr/>
    </dgm:pt>
    <dgm:pt modelId="{458E0435-50E1-45AC-9CB3-F6746641C757}" type="pres">
      <dgm:prSet presAssocID="{A45FC127-85A6-401E-BFED-3E611FA395C1}" presName="nodeTx" presStyleLbl="node1" presStyleIdx="0" presStyleCnt="3">
        <dgm:presLayoutVars>
          <dgm:bulletEnabled val="1"/>
        </dgm:presLayoutVars>
      </dgm:prSet>
      <dgm:spPr/>
    </dgm:pt>
    <dgm:pt modelId="{F0232B54-D72A-4FD1-87E1-0650B54CA33A}" type="pres">
      <dgm:prSet presAssocID="{A45FC127-85A6-401E-BFED-3E611FA395C1}" presName="invisiNode" presStyleLbl="node1" presStyleIdx="0" presStyleCnt="3"/>
      <dgm:spPr/>
    </dgm:pt>
    <dgm:pt modelId="{C2CE71FD-3436-42AA-904D-C5C74038C953}" type="pres">
      <dgm:prSet presAssocID="{A45FC127-85A6-401E-BFED-3E611FA395C1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22A5F73E-CF7B-41C2-AE4F-D3344D5C4E34}" type="pres">
      <dgm:prSet presAssocID="{DF7CA690-B5CD-4AB1-8DCD-FF3638B3E456}" presName="sibTrans" presStyleLbl="sibTrans2D1" presStyleIdx="0" presStyleCnt="0"/>
      <dgm:spPr/>
    </dgm:pt>
    <dgm:pt modelId="{54A5CA41-AB2A-4298-8D43-5A918359B231}" type="pres">
      <dgm:prSet presAssocID="{6062065A-18B3-417F-8682-7C0BF08D7516}" presName="compNode" presStyleCnt="0"/>
      <dgm:spPr/>
    </dgm:pt>
    <dgm:pt modelId="{01F5361A-6D67-4361-A12A-19D14A8F6AFB}" type="pres">
      <dgm:prSet presAssocID="{6062065A-18B3-417F-8682-7C0BF08D7516}" presName="bkgdShape" presStyleLbl="node1" presStyleIdx="1" presStyleCnt="3"/>
      <dgm:spPr/>
    </dgm:pt>
    <dgm:pt modelId="{2236C66B-FA71-4BB9-9027-3BF03A29A74F}" type="pres">
      <dgm:prSet presAssocID="{6062065A-18B3-417F-8682-7C0BF08D7516}" presName="nodeTx" presStyleLbl="node1" presStyleIdx="1" presStyleCnt="3">
        <dgm:presLayoutVars>
          <dgm:bulletEnabled val="1"/>
        </dgm:presLayoutVars>
      </dgm:prSet>
      <dgm:spPr/>
    </dgm:pt>
    <dgm:pt modelId="{1C60A6A6-0D8C-47AE-B403-99A40A6838B1}" type="pres">
      <dgm:prSet presAssocID="{6062065A-18B3-417F-8682-7C0BF08D7516}" presName="invisiNode" presStyleLbl="node1" presStyleIdx="1" presStyleCnt="3"/>
      <dgm:spPr/>
    </dgm:pt>
    <dgm:pt modelId="{5C19E34F-6E21-4EBA-98C1-2458C8263D13}" type="pres">
      <dgm:prSet presAssocID="{6062065A-18B3-417F-8682-7C0BF08D7516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5832023B-5CD4-4A09-81DB-D75C8893C780}" type="pres">
      <dgm:prSet presAssocID="{028C167E-6601-43F1-870D-B506F8DABD0A}" presName="sibTrans" presStyleLbl="sibTrans2D1" presStyleIdx="0" presStyleCnt="0"/>
      <dgm:spPr/>
    </dgm:pt>
    <dgm:pt modelId="{30C711C7-27F9-4803-8385-0153A2F32EEF}" type="pres">
      <dgm:prSet presAssocID="{49191798-3229-4338-9334-485C65978225}" presName="compNode" presStyleCnt="0"/>
      <dgm:spPr/>
    </dgm:pt>
    <dgm:pt modelId="{20EE0538-6A9C-4454-9B1F-E42759D5355B}" type="pres">
      <dgm:prSet presAssocID="{49191798-3229-4338-9334-485C65978225}" presName="bkgdShape" presStyleLbl="node1" presStyleIdx="2" presStyleCnt="3"/>
      <dgm:spPr/>
    </dgm:pt>
    <dgm:pt modelId="{EA29786E-88C2-4D7D-A151-3BAC1C822637}" type="pres">
      <dgm:prSet presAssocID="{49191798-3229-4338-9334-485C65978225}" presName="nodeTx" presStyleLbl="node1" presStyleIdx="2" presStyleCnt="3">
        <dgm:presLayoutVars>
          <dgm:bulletEnabled val="1"/>
        </dgm:presLayoutVars>
      </dgm:prSet>
      <dgm:spPr/>
    </dgm:pt>
    <dgm:pt modelId="{4FE59B9C-4132-4D32-8041-20EA63434E0C}" type="pres">
      <dgm:prSet presAssocID="{49191798-3229-4338-9334-485C65978225}" presName="invisiNode" presStyleLbl="node1" presStyleIdx="2" presStyleCnt="3"/>
      <dgm:spPr/>
    </dgm:pt>
    <dgm:pt modelId="{5B5AB749-876F-440C-864A-9FC4CBD5D995}" type="pres">
      <dgm:prSet presAssocID="{49191798-3229-4338-9334-485C65978225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96959400-D908-49D6-A847-097F1E29C71C}" srcId="{638204CE-26F5-4F31-9C86-A1A3764B4013}" destId="{49191798-3229-4338-9334-485C65978225}" srcOrd="2" destOrd="0" parTransId="{3D6E09AC-ADB6-47D9-882C-C2544270C51F}" sibTransId="{DE04E74B-4CFE-4E3A-B900-B88956C821EB}"/>
    <dgm:cxn modelId="{48A19F12-F499-4BDC-B81C-673FAD69B862}" type="presOf" srcId="{49191798-3229-4338-9334-485C65978225}" destId="{EA29786E-88C2-4D7D-A151-3BAC1C822637}" srcOrd="1" destOrd="0" presId="urn:microsoft.com/office/officeart/2005/8/layout/hList7"/>
    <dgm:cxn modelId="{BEE7CC61-839D-462E-AC20-BA05D7D3B718}" type="presOf" srcId="{6062065A-18B3-417F-8682-7C0BF08D7516}" destId="{01F5361A-6D67-4361-A12A-19D14A8F6AFB}" srcOrd="0" destOrd="0" presId="urn:microsoft.com/office/officeart/2005/8/layout/hList7"/>
    <dgm:cxn modelId="{FE3BCE4B-D761-4411-BF46-5BA3E6352178}" type="presOf" srcId="{49191798-3229-4338-9334-485C65978225}" destId="{20EE0538-6A9C-4454-9B1F-E42759D5355B}" srcOrd="0" destOrd="0" presId="urn:microsoft.com/office/officeart/2005/8/layout/hList7"/>
    <dgm:cxn modelId="{FCE1708B-21A1-4DAF-BFD2-37475612BD04}" type="presOf" srcId="{638204CE-26F5-4F31-9C86-A1A3764B4013}" destId="{ED691D4B-9013-4C6A-BA4B-26DC0661EB8A}" srcOrd="0" destOrd="0" presId="urn:microsoft.com/office/officeart/2005/8/layout/hList7"/>
    <dgm:cxn modelId="{51E6F195-BD5D-46BC-B822-1AE7CB73A22F}" type="presOf" srcId="{028C167E-6601-43F1-870D-B506F8DABD0A}" destId="{5832023B-5CD4-4A09-81DB-D75C8893C780}" srcOrd="0" destOrd="0" presId="urn:microsoft.com/office/officeart/2005/8/layout/hList7"/>
    <dgm:cxn modelId="{B8F67EB2-D5C3-48D9-8EC7-93E0E8A5CE5A}" srcId="{638204CE-26F5-4F31-9C86-A1A3764B4013}" destId="{6062065A-18B3-417F-8682-7C0BF08D7516}" srcOrd="1" destOrd="0" parTransId="{EED47061-AFC9-49A3-8C69-1C3E8BDE944C}" sibTransId="{028C167E-6601-43F1-870D-B506F8DABD0A}"/>
    <dgm:cxn modelId="{BC5AD4BD-D2D8-48E0-AB61-373C28478A71}" type="presOf" srcId="{A45FC127-85A6-401E-BFED-3E611FA395C1}" destId="{458E0435-50E1-45AC-9CB3-F6746641C757}" srcOrd="1" destOrd="0" presId="urn:microsoft.com/office/officeart/2005/8/layout/hList7"/>
    <dgm:cxn modelId="{F623CDC6-D574-440F-9D1A-84BA4E9F6295}" type="presOf" srcId="{A45FC127-85A6-401E-BFED-3E611FA395C1}" destId="{24B7DCE5-A7CE-42FF-B389-4CE2A54D5E21}" srcOrd="0" destOrd="0" presId="urn:microsoft.com/office/officeart/2005/8/layout/hList7"/>
    <dgm:cxn modelId="{B440BAC8-1660-4E14-B311-3CF0965926E3}" srcId="{638204CE-26F5-4F31-9C86-A1A3764B4013}" destId="{A45FC127-85A6-401E-BFED-3E611FA395C1}" srcOrd="0" destOrd="0" parTransId="{9F1D726E-E84C-468E-BE2A-CE745D845E0F}" sibTransId="{DF7CA690-B5CD-4AB1-8DCD-FF3638B3E456}"/>
    <dgm:cxn modelId="{29F92AE1-30D3-4EAD-A485-3B05C1447FAD}" type="presOf" srcId="{6062065A-18B3-417F-8682-7C0BF08D7516}" destId="{2236C66B-FA71-4BB9-9027-3BF03A29A74F}" srcOrd="1" destOrd="0" presId="urn:microsoft.com/office/officeart/2005/8/layout/hList7"/>
    <dgm:cxn modelId="{DCE2A0F1-0B3A-449A-9620-489044466B07}" type="presOf" srcId="{DF7CA690-B5CD-4AB1-8DCD-FF3638B3E456}" destId="{22A5F73E-CF7B-41C2-AE4F-D3344D5C4E34}" srcOrd="0" destOrd="0" presId="urn:microsoft.com/office/officeart/2005/8/layout/hList7"/>
    <dgm:cxn modelId="{C4085F68-F278-498C-92BF-2B7FAB522597}" type="presParOf" srcId="{ED691D4B-9013-4C6A-BA4B-26DC0661EB8A}" destId="{A38A8CF3-C781-4A78-96B3-00FA0705BF0F}" srcOrd="0" destOrd="0" presId="urn:microsoft.com/office/officeart/2005/8/layout/hList7"/>
    <dgm:cxn modelId="{6C10C3DA-3B8F-4476-98F7-A0A82D5112E5}" type="presParOf" srcId="{ED691D4B-9013-4C6A-BA4B-26DC0661EB8A}" destId="{884C8D08-6D50-4C25-B371-608D135767A9}" srcOrd="1" destOrd="0" presId="urn:microsoft.com/office/officeart/2005/8/layout/hList7"/>
    <dgm:cxn modelId="{49742F9A-8A74-404F-A0CF-85AC799598BE}" type="presParOf" srcId="{884C8D08-6D50-4C25-B371-608D135767A9}" destId="{A561F054-F1BC-4A9B-9E9D-2C03988AA91A}" srcOrd="0" destOrd="0" presId="urn:microsoft.com/office/officeart/2005/8/layout/hList7"/>
    <dgm:cxn modelId="{CFB8112E-5182-4AAA-8E64-F837EC45AF47}" type="presParOf" srcId="{A561F054-F1BC-4A9B-9E9D-2C03988AA91A}" destId="{24B7DCE5-A7CE-42FF-B389-4CE2A54D5E21}" srcOrd="0" destOrd="0" presId="urn:microsoft.com/office/officeart/2005/8/layout/hList7"/>
    <dgm:cxn modelId="{45ABA7B5-22C0-4658-8BC5-31FE6909A26A}" type="presParOf" srcId="{A561F054-F1BC-4A9B-9E9D-2C03988AA91A}" destId="{458E0435-50E1-45AC-9CB3-F6746641C757}" srcOrd="1" destOrd="0" presId="urn:microsoft.com/office/officeart/2005/8/layout/hList7"/>
    <dgm:cxn modelId="{5575B00C-94CA-48E5-B202-3609B09616E5}" type="presParOf" srcId="{A561F054-F1BC-4A9B-9E9D-2C03988AA91A}" destId="{F0232B54-D72A-4FD1-87E1-0650B54CA33A}" srcOrd="2" destOrd="0" presId="urn:microsoft.com/office/officeart/2005/8/layout/hList7"/>
    <dgm:cxn modelId="{FEE1A480-D0B8-4BDE-8A02-BA93AE0289C9}" type="presParOf" srcId="{A561F054-F1BC-4A9B-9E9D-2C03988AA91A}" destId="{C2CE71FD-3436-42AA-904D-C5C74038C953}" srcOrd="3" destOrd="0" presId="urn:microsoft.com/office/officeart/2005/8/layout/hList7"/>
    <dgm:cxn modelId="{0000205D-E372-4DFF-B982-EA705EE01ACC}" type="presParOf" srcId="{884C8D08-6D50-4C25-B371-608D135767A9}" destId="{22A5F73E-CF7B-41C2-AE4F-D3344D5C4E34}" srcOrd="1" destOrd="0" presId="urn:microsoft.com/office/officeart/2005/8/layout/hList7"/>
    <dgm:cxn modelId="{42EDEF02-45DE-4136-B545-80D849E077E5}" type="presParOf" srcId="{884C8D08-6D50-4C25-B371-608D135767A9}" destId="{54A5CA41-AB2A-4298-8D43-5A918359B231}" srcOrd="2" destOrd="0" presId="urn:microsoft.com/office/officeart/2005/8/layout/hList7"/>
    <dgm:cxn modelId="{285C7443-059E-49DE-81D6-FE3D3BBC2BC5}" type="presParOf" srcId="{54A5CA41-AB2A-4298-8D43-5A918359B231}" destId="{01F5361A-6D67-4361-A12A-19D14A8F6AFB}" srcOrd="0" destOrd="0" presId="urn:microsoft.com/office/officeart/2005/8/layout/hList7"/>
    <dgm:cxn modelId="{FE3FD803-6957-431E-A255-252668C3C23A}" type="presParOf" srcId="{54A5CA41-AB2A-4298-8D43-5A918359B231}" destId="{2236C66B-FA71-4BB9-9027-3BF03A29A74F}" srcOrd="1" destOrd="0" presId="urn:microsoft.com/office/officeart/2005/8/layout/hList7"/>
    <dgm:cxn modelId="{3036DBE1-706D-4FFF-94EC-A19F147A80B0}" type="presParOf" srcId="{54A5CA41-AB2A-4298-8D43-5A918359B231}" destId="{1C60A6A6-0D8C-47AE-B403-99A40A6838B1}" srcOrd="2" destOrd="0" presId="urn:microsoft.com/office/officeart/2005/8/layout/hList7"/>
    <dgm:cxn modelId="{950F3C10-D8E7-4E96-90CC-A7E88E2C55F4}" type="presParOf" srcId="{54A5CA41-AB2A-4298-8D43-5A918359B231}" destId="{5C19E34F-6E21-4EBA-98C1-2458C8263D13}" srcOrd="3" destOrd="0" presId="urn:microsoft.com/office/officeart/2005/8/layout/hList7"/>
    <dgm:cxn modelId="{8548DCA0-DA49-4479-9CDC-9782D1461BED}" type="presParOf" srcId="{884C8D08-6D50-4C25-B371-608D135767A9}" destId="{5832023B-5CD4-4A09-81DB-D75C8893C780}" srcOrd="3" destOrd="0" presId="urn:microsoft.com/office/officeart/2005/8/layout/hList7"/>
    <dgm:cxn modelId="{02CB29A2-7407-4587-A024-309D4BF1FCA1}" type="presParOf" srcId="{884C8D08-6D50-4C25-B371-608D135767A9}" destId="{30C711C7-27F9-4803-8385-0153A2F32EEF}" srcOrd="4" destOrd="0" presId="urn:microsoft.com/office/officeart/2005/8/layout/hList7"/>
    <dgm:cxn modelId="{AE65C4B4-9E51-48C6-8A0F-A6123601901A}" type="presParOf" srcId="{30C711C7-27F9-4803-8385-0153A2F32EEF}" destId="{20EE0538-6A9C-4454-9B1F-E42759D5355B}" srcOrd="0" destOrd="0" presId="urn:microsoft.com/office/officeart/2005/8/layout/hList7"/>
    <dgm:cxn modelId="{942421EF-38CE-44DD-9BDD-AE2B293F7F27}" type="presParOf" srcId="{30C711C7-27F9-4803-8385-0153A2F32EEF}" destId="{EA29786E-88C2-4D7D-A151-3BAC1C822637}" srcOrd="1" destOrd="0" presId="urn:microsoft.com/office/officeart/2005/8/layout/hList7"/>
    <dgm:cxn modelId="{C602955E-8304-4261-91C5-154535EA4D98}" type="presParOf" srcId="{30C711C7-27F9-4803-8385-0153A2F32EEF}" destId="{4FE59B9C-4132-4D32-8041-20EA63434E0C}" srcOrd="2" destOrd="0" presId="urn:microsoft.com/office/officeart/2005/8/layout/hList7"/>
    <dgm:cxn modelId="{2966A034-0A88-44BA-8018-46C71FAE9C1B}" type="presParOf" srcId="{30C711C7-27F9-4803-8385-0153A2F32EEF}" destId="{5B5AB749-876F-440C-864A-9FC4CBD5D995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8204CE-26F5-4F31-9C86-A1A3764B4013}" type="doc">
      <dgm:prSet loTypeId="urn:microsoft.com/office/officeart/2005/8/layout/hList7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45FC127-85A6-401E-BFED-3E611FA395C1}">
      <dgm:prSet/>
      <dgm:spPr/>
      <dgm:t>
        <a:bodyPr/>
        <a:lstStyle/>
        <a:p>
          <a:r>
            <a:rPr lang="pt-BR" b="1" i="0" dirty="0"/>
            <a:t>NTFS (Sistema de Arquivos de Nova Tecnologia)</a:t>
          </a:r>
          <a:r>
            <a:rPr lang="pt-BR" b="0" i="0" dirty="0"/>
            <a:t>:</a:t>
          </a:r>
        </a:p>
        <a:p>
          <a:pPr>
            <a:buFont typeface="+mj-lt"/>
            <a:buAutoNum type="arabicPeriod"/>
          </a:pPr>
          <a:r>
            <a:rPr lang="pt-BR" b="0" i="0" dirty="0"/>
            <a:t>O NTFS é o sistema de arquivos padrão usado pelos sistemas operacionais baseados no </a:t>
          </a:r>
          <a:r>
            <a:rPr lang="pt-BR" b="1" i="0" dirty="0"/>
            <a:t>Windows </a:t>
          </a:r>
          <a:r>
            <a:rPr lang="pt-BR" b="0" i="0" dirty="0"/>
            <a:t>desde 1993, incluindo o </a:t>
          </a:r>
          <a:r>
            <a:rPr lang="pt-BR" b="1" i="0" dirty="0"/>
            <a:t>Windows 7</a:t>
          </a:r>
          <a:r>
            <a:rPr lang="pt-BR" b="0" i="0" dirty="0"/>
            <a:t> e versões posteriores.</a:t>
          </a:r>
        </a:p>
        <a:p>
          <a:pPr>
            <a:buFont typeface="+mj-lt"/>
            <a:buAutoNum type="arabicPeriod"/>
          </a:pPr>
          <a:r>
            <a:rPr lang="pt-BR" b="0" i="0" dirty="0"/>
            <a:t>Oferece recursos avançados, como </a:t>
          </a:r>
          <a:r>
            <a:rPr lang="pt-BR" b="1" i="0" dirty="0"/>
            <a:t>permissões de arquivos</a:t>
          </a:r>
          <a:r>
            <a:rPr lang="pt-BR" b="0" i="0" dirty="0"/>
            <a:t>, </a:t>
          </a:r>
          <a:r>
            <a:rPr lang="pt-BR" b="1" i="0" dirty="0"/>
            <a:t>criptografia</a:t>
          </a:r>
          <a:r>
            <a:rPr lang="pt-BR" b="0" i="0" dirty="0"/>
            <a:t>, </a:t>
          </a:r>
          <a:r>
            <a:rPr lang="pt-BR" b="1" i="0" dirty="0"/>
            <a:t>compactação</a:t>
          </a:r>
          <a:r>
            <a:rPr lang="pt-BR" b="0" i="0" dirty="0"/>
            <a:t> e </a:t>
          </a:r>
          <a:r>
            <a:rPr lang="pt-BR" b="1" i="0" dirty="0" err="1"/>
            <a:t>journaling</a:t>
          </a:r>
          <a:r>
            <a:rPr lang="pt-BR" b="0" i="0" dirty="0"/>
            <a:t>.</a:t>
          </a:r>
        </a:p>
        <a:p>
          <a:pPr>
            <a:buFont typeface="+mj-lt"/>
            <a:buAutoNum type="arabicPeriod"/>
          </a:pPr>
          <a:r>
            <a:rPr lang="pt-BR" b="0" i="0" dirty="0"/>
            <a:t>É robusto, mas tem </a:t>
          </a:r>
          <a:r>
            <a:rPr lang="pt-BR" b="1" i="0" dirty="0"/>
            <a:t>compatibilidade limitada com outros sistemas operacionais</a:t>
          </a:r>
          <a:r>
            <a:rPr lang="pt-BR" b="0" i="0" dirty="0"/>
            <a:t>.</a:t>
          </a:r>
          <a:endParaRPr lang="pt-BR" dirty="0"/>
        </a:p>
      </dgm:t>
    </dgm:pt>
    <dgm:pt modelId="{9F1D726E-E84C-468E-BE2A-CE745D845E0F}" type="parTrans" cxnId="{B440BAC8-1660-4E14-B311-3CF0965926E3}">
      <dgm:prSet/>
      <dgm:spPr/>
      <dgm:t>
        <a:bodyPr/>
        <a:lstStyle/>
        <a:p>
          <a:endParaRPr lang="pt-BR"/>
        </a:p>
      </dgm:t>
    </dgm:pt>
    <dgm:pt modelId="{DF7CA690-B5CD-4AB1-8DCD-FF3638B3E456}" type="sibTrans" cxnId="{B440BAC8-1660-4E14-B311-3CF0965926E3}">
      <dgm:prSet/>
      <dgm:spPr/>
      <dgm:t>
        <a:bodyPr/>
        <a:lstStyle/>
        <a:p>
          <a:endParaRPr lang="pt-BR"/>
        </a:p>
      </dgm:t>
    </dgm:pt>
    <dgm:pt modelId="{6062065A-18B3-417F-8682-7C0BF08D7516}">
      <dgm:prSet/>
      <dgm:spPr/>
      <dgm:t>
        <a:bodyPr/>
        <a:lstStyle/>
        <a:p>
          <a:r>
            <a:rPr lang="pt-BR" b="1" i="0" dirty="0"/>
            <a:t>APFS (Apple File System)</a:t>
          </a:r>
          <a:r>
            <a:rPr lang="pt-BR" b="0" i="0" dirty="0"/>
            <a:t>:</a:t>
          </a:r>
        </a:p>
        <a:p>
          <a:pPr>
            <a:buFont typeface="+mj-lt"/>
            <a:buAutoNum type="arabicPeriod"/>
          </a:pPr>
          <a:r>
            <a:rPr lang="pt-BR" b="0" i="0" dirty="0"/>
            <a:t>O APFS é usado nos sistemas operacionais da </a:t>
          </a:r>
          <a:r>
            <a:rPr lang="pt-BR" b="1" i="0" dirty="0"/>
            <a:t>Apple</a:t>
          </a:r>
          <a:r>
            <a:rPr lang="pt-BR" b="0" i="0" dirty="0"/>
            <a:t>, como o </a:t>
          </a:r>
          <a:r>
            <a:rPr lang="pt-BR" b="1" i="0" dirty="0" err="1"/>
            <a:t>macOS</a:t>
          </a:r>
          <a:r>
            <a:rPr lang="pt-BR" b="0" i="0" dirty="0"/>
            <a:t> e o </a:t>
          </a:r>
          <a:r>
            <a:rPr lang="pt-BR" b="1" i="0" dirty="0"/>
            <a:t>iOS</a:t>
          </a:r>
          <a:r>
            <a:rPr lang="pt-BR" b="0" i="0" dirty="0"/>
            <a:t>.</a:t>
          </a:r>
        </a:p>
        <a:p>
          <a:pPr>
            <a:buFont typeface="+mj-lt"/>
            <a:buAutoNum type="arabicPeriod"/>
          </a:pPr>
          <a:r>
            <a:rPr lang="pt-BR" b="0" i="0" dirty="0"/>
            <a:t>Ele foi projetado para melhorar o desempenho, a segurança e a eficiência em dispositivos Apple.</a:t>
          </a:r>
        </a:p>
        <a:p>
          <a:pPr>
            <a:buFont typeface="+mj-lt"/>
            <a:buAutoNum type="arabicPeriod"/>
          </a:pPr>
          <a:r>
            <a:rPr lang="pt-BR" b="0" i="0" dirty="0"/>
            <a:t>Suporta </a:t>
          </a:r>
          <a:r>
            <a:rPr lang="pt-BR" b="1" i="0" dirty="0"/>
            <a:t>recursos avançados</a:t>
          </a:r>
          <a:r>
            <a:rPr lang="pt-BR" b="0" i="0" dirty="0"/>
            <a:t>, como </a:t>
          </a:r>
          <a:r>
            <a:rPr lang="pt-BR" b="1" i="0" dirty="0"/>
            <a:t>snapshot</a:t>
          </a:r>
          <a:r>
            <a:rPr lang="pt-BR" b="0" i="0" dirty="0"/>
            <a:t>, </a:t>
          </a:r>
          <a:r>
            <a:rPr lang="pt-BR" b="1" i="0" dirty="0"/>
            <a:t>clonagem</a:t>
          </a:r>
          <a:r>
            <a:rPr lang="pt-BR" b="0" i="0" dirty="0"/>
            <a:t>, </a:t>
          </a:r>
          <a:r>
            <a:rPr lang="pt-BR" b="1" i="0" dirty="0"/>
            <a:t>criptografia nativa</a:t>
          </a:r>
          <a:r>
            <a:rPr lang="pt-BR" b="0" i="0" dirty="0"/>
            <a:t> e </a:t>
          </a:r>
          <a:r>
            <a:rPr lang="pt-BR" b="1" i="0" dirty="0"/>
            <a:t>otimização para armazenamento SSD</a:t>
          </a:r>
          <a:r>
            <a:rPr lang="pt-BR" b="0" i="0" dirty="0"/>
            <a:t>.</a:t>
          </a:r>
          <a:endParaRPr lang="pt-BR" dirty="0"/>
        </a:p>
      </dgm:t>
    </dgm:pt>
    <dgm:pt modelId="{EED47061-AFC9-49A3-8C69-1C3E8BDE944C}" type="parTrans" cxnId="{B8F67EB2-D5C3-48D9-8EC7-93E0E8A5CE5A}">
      <dgm:prSet/>
      <dgm:spPr/>
      <dgm:t>
        <a:bodyPr/>
        <a:lstStyle/>
        <a:p>
          <a:endParaRPr lang="pt-BR"/>
        </a:p>
      </dgm:t>
    </dgm:pt>
    <dgm:pt modelId="{028C167E-6601-43F1-870D-B506F8DABD0A}" type="sibTrans" cxnId="{B8F67EB2-D5C3-48D9-8EC7-93E0E8A5CE5A}">
      <dgm:prSet/>
      <dgm:spPr/>
      <dgm:t>
        <a:bodyPr/>
        <a:lstStyle/>
        <a:p>
          <a:endParaRPr lang="pt-BR"/>
        </a:p>
      </dgm:t>
    </dgm:pt>
    <dgm:pt modelId="{49191798-3229-4338-9334-485C65978225}">
      <dgm:prSet/>
      <dgm:spPr/>
      <dgm:t>
        <a:bodyPr/>
        <a:lstStyle/>
        <a:p>
          <a:r>
            <a:rPr lang="en-US" b="1" i="0" dirty="0"/>
            <a:t>Ext4 (Fourth Extended File System)</a:t>
          </a:r>
          <a:r>
            <a:rPr lang="en-US" b="0" i="0" dirty="0"/>
            <a:t>:</a:t>
          </a:r>
        </a:p>
        <a:p>
          <a:pPr>
            <a:buFont typeface="+mj-lt"/>
            <a:buAutoNum type="arabicPeriod"/>
          </a:pPr>
          <a:r>
            <a:rPr lang="pt-BR" b="0" i="0" dirty="0"/>
            <a:t>O Ext4 é um sistema de arquivos amplamente usado em </a:t>
          </a:r>
          <a:r>
            <a:rPr lang="pt-BR" b="1" i="0" dirty="0"/>
            <a:t>distribuições Linux</a:t>
          </a:r>
          <a:r>
            <a:rPr lang="pt-BR" b="0" i="0" dirty="0"/>
            <a:t>.</a:t>
          </a:r>
        </a:p>
        <a:p>
          <a:pPr>
            <a:buFont typeface="+mj-lt"/>
            <a:buAutoNum type="arabicPeriod"/>
          </a:pPr>
          <a:r>
            <a:rPr lang="pt-BR" b="0" i="0" dirty="0"/>
            <a:t>Ele é uma extensão compatível com versões anteriores do Ext3 e oferece </a:t>
          </a:r>
          <a:r>
            <a:rPr lang="pt-BR" b="1" i="0" dirty="0"/>
            <a:t>tamanhos de arquivo maiores</a:t>
          </a:r>
          <a:r>
            <a:rPr lang="pt-BR" b="0" i="0" dirty="0"/>
            <a:t> e </a:t>
          </a:r>
          <a:r>
            <a:rPr lang="pt-BR" b="1" i="0" dirty="0"/>
            <a:t>melhor desempenho</a:t>
          </a:r>
          <a:r>
            <a:rPr lang="pt-BR" b="0" i="0" dirty="0"/>
            <a:t>.</a:t>
          </a:r>
        </a:p>
        <a:p>
          <a:pPr>
            <a:buFont typeface="+mj-lt"/>
            <a:buAutoNum type="arabicPeriod"/>
          </a:pPr>
          <a:r>
            <a:rPr lang="pt-BR" b="0" i="0" dirty="0"/>
            <a:t>Suporta </a:t>
          </a:r>
          <a:r>
            <a:rPr lang="pt-BR" b="1" i="0" dirty="0"/>
            <a:t>volume de até 1EB</a:t>
          </a:r>
          <a:r>
            <a:rPr lang="pt-BR" b="0" i="0" dirty="0"/>
            <a:t> e </a:t>
          </a:r>
          <a:r>
            <a:rPr lang="pt-BR" b="1" i="0" dirty="0"/>
            <a:t>arquivos individuais de até 16TB</a:t>
          </a:r>
          <a:r>
            <a:rPr lang="pt-BR" b="0" i="0" dirty="0"/>
            <a:t> com blocos de 4K.</a:t>
          </a:r>
        </a:p>
        <a:p>
          <a:pPr>
            <a:buFont typeface="+mj-lt"/>
            <a:buAutoNum type="arabicPeriod"/>
          </a:pPr>
          <a:r>
            <a:rPr lang="pt-BR" b="0" i="0" dirty="0"/>
            <a:t>Não é nativamente suportado pelo </a:t>
          </a:r>
          <a:r>
            <a:rPr lang="pt-BR" b="1" i="0" dirty="0"/>
            <a:t>Windows</a:t>
          </a:r>
          <a:r>
            <a:rPr lang="pt-BR" b="0" i="0" dirty="0"/>
            <a:t> ou </a:t>
          </a:r>
          <a:r>
            <a:rPr lang="pt-BR" b="1" i="0" dirty="0"/>
            <a:t>macOS</a:t>
          </a:r>
          <a:r>
            <a:rPr lang="pt-BR" b="0" i="0" baseline="30000" dirty="0"/>
            <a:t>4</a:t>
          </a:r>
          <a:r>
            <a:rPr lang="pt-BR" b="0" i="0" dirty="0"/>
            <a:t>.</a:t>
          </a:r>
          <a:endParaRPr lang="pt-BR" dirty="0"/>
        </a:p>
      </dgm:t>
    </dgm:pt>
    <dgm:pt modelId="{3D6E09AC-ADB6-47D9-882C-C2544270C51F}" type="parTrans" cxnId="{96959400-D908-49D6-A847-097F1E29C71C}">
      <dgm:prSet/>
      <dgm:spPr/>
      <dgm:t>
        <a:bodyPr/>
        <a:lstStyle/>
        <a:p>
          <a:endParaRPr lang="pt-BR"/>
        </a:p>
      </dgm:t>
    </dgm:pt>
    <dgm:pt modelId="{DE04E74B-4CFE-4E3A-B900-B88956C821EB}" type="sibTrans" cxnId="{96959400-D908-49D6-A847-097F1E29C71C}">
      <dgm:prSet/>
      <dgm:spPr/>
      <dgm:t>
        <a:bodyPr/>
        <a:lstStyle/>
        <a:p>
          <a:endParaRPr lang="pt-BR"/>
        </a:p>
      </dgm:t>
    </dgm:pt>
    <dgm:pt modelId="{ED691D4B-9013-4C6A-BA4B-26DC0661EB8A}" type="pres">
      <dgm:prSet presAssocID="{638204CE-26F5-4F31-9C86-A1A3764B4013}" presName="Name0" presStyleCnt="0">
        <dgm:presLayoutVars>
          <dgm:dir/>
          <dgm:resizeHandles val="exact"/>
        </dgm:presLayoutVars>
      </dgm:prSet>
      <dgm:spPr/>
    </dgm:pt>
    <dgm:pt modelId="{A38A8CF3-C781-4A78-96B3-00FA0705BF0F}" type="pres">
      <dgm:prSet presAssocID="{638204CE-26F5-4F31-9C86-A1A3764B4013}" presName="fgShape" presStyleLbl="fgShp" presStyleIdx="0" presStyleCnt="1"/>
      <dgm:spPr/>
    </dgm:pt>
    <dgm:pt modelId="{884C8D08-6D50-4C25-B371-608D135767A9}" type="pres">
      <dgm:prSet presAssocID="{638204CE-26F5-4F31-9C86-A1A3764B4013}" presName="linComp" presStyleCnt="0"/>
      <dgm:spPr/>
    </dgm:pt>
    <dgm:pt modelId="{A561F054-F1BC-4A9B-9E9D-2C03988AA91A}" type="pres">
      <dgm:prSet presAssocID="{A45FC127-85A6-401E-BFED-3E611FA395C1}" presName="compNode" presStyleCnt="0"/>
      <dgm:spPr/>
    </dgm:pt>
    <dgm:pt modelId="{24B7DCE5-A7CE-42FF-B389-4CE2A54D5E21}" type="pres">
      <dgm:prSet presAssocID="{A45FC127-85A6-401E-BFED-3E611FA395C1}" presName="bkgdShape" presStyleLbl="node1" presStyleIdx="0" presStyleCnt="3"/>
      <dgm:spPr/>
    </dgm:pt>
    <dgm:pt modelId="{458E0435-50E1-45AC-9CB3-F6746641C757}" type="pres">
      <dgm:prSet presAssocID="{A45FC127-85A6-401E-BFED-3E611FA395C1}" presName="nodeTx" presStyleLbl="node1" presStyleIdx="0" presStyleCnt="3">
        <dgm:presLayoutVars>
          <dgm:bulletEnabled val="1"/>
        </dgm:presLayoutVars>
      </dgm:prSet>
      <dgm:spPr/>
    </dgm:pt>
    <dgm:pt modelId="{F0232B54-D72A-4FD1-87E1-0650B54CA33A}" type="pres">
      <dgm:prSet presAssocID="{A45FC127-85A6-401E-BFED-3E611FA395C1}" presName="invisiNode" presStyleLbl="node1" presStyleIdx="0" presStyleCnt="3"/>
      <dgm:spPr/>
    </dgm:pt>
    <dgm:pt modelId="{C2CE71FD-3436-42AA-904D-C5C74038C953}" type="pres">
      <dgm:prSet presAssocID="{A45FC127-85A6-401E-BFED-3E611FA395C1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2A5F73E-CF7B-41C2-AE4F-D3344D5C4E34}" type="pres">
      <dgm:prSet presAssocID="{DF7CA690-B5CD-4AB1-8DCD-FF3638B3E456}" presName="sibTrans" presStyleLbl="sibTrans2D1" presStyleIdx="0" presStyleCnt="0"/>
      <dgm:spPr/>
    </dgm:pt>
    <dgm:pt modelId="{54A5CA41-AB2A-4298-8D43-5A918359B231}" type="pres">
      <dgm:prSet presAssocID="{6062065A-18B3-417F-8682-7C0BF08D7516}" presName="compNode" presStyleCnt="0"/>
      <dgm:spPr/>
    </dgm:pt>
    <dgm:pt modelId="{01F5361A-6D67-4361-A12A-19D14A8F6AFB}" type="pres">
      <dgm:prSet presAssocID="{6062065A-18B3-417F-8682-7C0BF08D7516}" presName="bkgdShape" presStyleLbl="node1" presStyleIdx="1" presStyleCnt="3"/>
      <dgm:spPr/>
    </dgm:pt>
    <dgm:pt modelId="{2236C66B-FA71-4BB9-9027-3BF03A29A74F}" type="pres">
      <dgm:prSet presAssocID="{6062065A-18B3-417F-8682-7C0BF08D7516}" presName="nodeTx" presStyleLbl="node1" presStyleIdx="1" presStyleCnt="3">
        <dgm:presLayoutVars>
          <dgm:bulletEnabled val="1"/>
        </dgm:presLayoutVars>
      </dgm:prSet>
      <dgm:spPr/>
    </dgm:pt>
    <dgm:pt modelId="{1C60A6A6-0D8C-47AE-B403-99A40A6838B1}" type="pres">
      <dgm:prSet presAssocID="{6062065A-18B3-417F-8682-7C0BF08D7516}" presName="invisiNode" presStyleLbl="node1" presStyleIdx="1" presStyleCnt="3"/>
      <dgm:spPr/>
    </dgm:pt>
    <dgm:pt modelId="{5C19E34F-6E21-4EBA-98C1-2458C8263D13}" type="pres">
      <dgm:prSet presAssocID="{6062065A-18B3-417F-8682-7C0BF08D7516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5832023B-5CD4-4A09-81DB-D75C8893C780}" type="pres">
      <dgm:prSet presAssocID="{028C167E-6601-43F1-870D-B506F8DABD0A}" presName="sibTrans" presStyleLbl="sibTrans2D1" presStyleIdx="0" presStyleCnt="0"/>
      <dgm:spPr/>
    </dgm:pt>
    <dgm:pt modelId="{30C711C7-27F9-4803-8385-0153A2F32EEF}" type="pres">
      <dgm:prSet presAssocID="{49191798-3229-4338-9334-485C65978225}" presName="compNode" presStyleCnt="0"/>
      <dgm:spPr/>
    </dgm:pt>
    <dgm:pt modelId="{20EE0538-6A9C-4454-9B1F-E42759D5355B}" type="pres">
      <dgm:prSet presAssocID="{49191798-3229-4338-9334-485C65978225}" presName="bkgdShape" presStyleLbl="node1" presStyleIdx="2" presStyleCnt="3"/>
      <dgm:spPr/>
    </dgm:pt>
    <dgm:pt modelId="{EA29786E-88C2-4D7D-A151-3BAC1C822637}" type="pres">
      <dgm:prSet presAssocID="{49191798-3229-4338-9334-485C65978225}" presName="nodeTx" presStyleLbl="node1" presStyleIdx="2" presStyleCnt="3">
        <dgm:presLayoutVars>
          <dgm:bulletEnabled val="1"/>
        </dgm:presLayoutVars>
      </dgm:prSet>
      <dgm:spPr/>
    </dgm:pt>
    <dgm:pt modelId="{4FE59B9C-4132-4D32-8041-20EA63434E0C}" type="pres">
      <dgm:prSet presAssocID="{49191798-3229-4338-9334-485C65978225}" presName="invisiNode" presStyleLbl="node1" presStyleIdx="2" presStyleCnt="3"/>
      <dgm:spPr/>
    </dgm:pt>
    <dgm:pt modelId="{5B5AB749-876F-440C-864A-9FC4CBD5D995}" type="pres">
      <dgm:prSet presAssocID="{49191798-3229-4338-9334-485C65978225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</dgm:ptLst>
  <dgm:cxnLst>
    <dgm:cxn modelId="{96959400-D908-49D6-A847-097F1E29C71C}" srcId="{638204CE-26F5-4F31-9C86-A1A3764B4013}" destId="{49191798-3229-4338-9334-485C65978225}" srcOrd="2" destOrd="0" parTransId="{3D6E09AC-ADB6-47D9-882C-C2544270C51F}" sibTransId="{DE04E74B-4CFE-4E3A-B900-B88956C821EB}"/>
    <dgm:cxn modelId="{48A19F12-F499-4BDC-B81C-673FAD69B862}" type="presOf" srcId="{49191798-3229-4338-9334-485C65978225}" destId="{EA29786E-88C2-4D7D-A151-3BAC1C822637}" srcOrd="1" destOrd="0" presId="urn:microsoft.com/office/officeart/2005/8/layout/hList7"/>
    <dgm:cxn modelId="{BEE7CC61-839D-462E-AC20-BA05D7D3B718}" type="presOf" srcId="{6062065A-18B3-417F-8682-7C0BF08D7516}" destId="{01F5361A-6D67-4361-A12A-19D14A8F6AFB}" srcOrd="0" destOrd="0" presId="urn:microsoft.com/office/officeart/2005/8/layout/hList7"/>
    <dgm:cxn modelId="{FE3BCE4B-D761-4411-BF46-5BA3E6352178}" type="presOf" srcId="{49191798-3229-4338-9334-485C65978225}" destId="{20EE0538-6A9C-4454-9B1F-E42759D5355B}" srcOrd="0" destOrd="0" presId="urn:microsoft.com/office/officeart/2005/8/layout/hList7"/>
    <dgm:cxn modelId="{FCE1708B-21A1-4DAF-BFD2-37475612BD04}" type="presOf" srcId="{638204CE-26F5-4F31-9C86-A1A3764B4013}" destId="{ED691D4B-9013-4C6A-BA4B-26DC0661EB8A}" srcOrd="0" destOrd="0" presId="urn:microsoft.com/office/officeart/2005/8/layout/hList7"/>
    <dgm:cxn modelId="{51E6F195-BD5D-46BC-B822-1AE7CB73A22F}" type="presOf" srcId="{028C167E-6601-43F1-870D-B506F8DABD0A}" destId="{5832023B-5CD4-4A09-81DB-D75C8893C780}" srcOrd="0" destOrd="0" presId="urn:microsoft.com/office/officeart/2005/8/layout/hList7"/>
    <dgm:cxn modelId="{B8F67EB2-D5C3-48D9-8EC7-93E0E8A5CE5A}" srcId="{638204CE-26F5-4F31-9C86-A1A3764B4013}" destId="{6062065A-18B3-417F-8682-7C0BF08D7516}" srcOrd="1" destOrd="0" parTransId="{EED47061-AFC9-49A3-8C69-1C3E8BDE944C}" sibTransId="{028C167E-6601-43F1-870D-B506F8DABD0A}"/>
    <dgm:cxn modelId="{BC5AD4BD-D2D8-48E0-AB61-373C28478A71}" type="presOf" srcId="{A45FC127-85A6-401E-BFED-3E611FA395C1}" destId="{458E0435-50E1-45AC-9CB3-F6746641C757}" srcOrd="1" destOrd="0" presId="urn:microsoft.com/office/officeart/2005/8/layout/hList7"/>
    <dgm:cxn modelId="{F623CDC6-D574-440F-9D1A-84BA4E9F6295}" type="presOf" srcId="{A45FC127-85A6-401E-BFED-3E611FA395C1}" destId="{24B7DCE5-A7CE-42FF-B389-4CE2A54D5E21}" srcOrd="0" destOrd="0" presId="urn:microsoft.com/office/officeart/2005/8/layout/hList7"/>
    <dgm:cxn modelId="{B440BAC8-1660-4E14-B311-3CF0965926E3}" srcId="{638204CE-26F5-4F31-9C86-A1A3764B4013}" destId="{A45FC127-85A6-401E-BFED-3E611FA395C1}" srcOrd="0" destOrd="0" parTransId="{9F1D726E-E84C-468E-BE2A-CE745D845E0F}" sibTransId="{DF7CA690-B5CD-4AB1-8DCD-FF3638B3E456}"/>
    <dgm:cxn modelId="{29F92AE1-30D3-4EAD-A485-3B05C1447FAD}" type="presOf" srcId="{6062065A-18B3-417F-8682-7C0BF08D7516}" destId="{2236C66B-FA71-4BB9-9027-3BF03A29A74F}" srcOrd="1" destOrd="0" presId="urn:microsoft.com/office/officeart/2005/8/layout/hList7"/>
    <dgm:cxn modelId="{DCE2A0F1-0B3A-449A-9620-489044466B07}" type="presOf" srcId="{DF7CA690-B5CD-4AB1-8DCD-FF3638B3E456}" destId="{22A5F73E-CF7B-41C2-AE4F-D3344D5C4E34}" srcOrd="0" destOrd="0" presId="urn:microsoft.com/office/officeart/2005/8/layout/hList7"/>
    <dgm:cxn modelId="{C4085F68-F278-498C-92BF-2B7FAB522597}" type="presParOf" srcId="{ED691D4B-9013-4C6A-BA4B-26DC0661EB8A}" destId="{A38A8CF3-C781-4A78-96B3-00FA0705BF0F}" srcOrd="0" destOrd="0" presId="urn:microsoft.com/office/officeart/2005/8/layout/hList7"/>
    <dgm:cxn modelId="{6C10C3DA-3B8F-4476-98F7-A0A82D5112E5}" type="presParOf" srcId="{ED691D4B-9013-4C6A-BA4B-26DC0661EB8A}" destId="{884C8D08-6D50-4C25-B371-608D135767A9}" srcOrd="1" destOrd="0" presId="urn:microsoft.com/office/officeart/2005/8/layout/hList7"/>
    <dgm:cxn modelId="{49742F9A-8A74-404F-A0CF-85AC799598BE}" type="presParOf" srcId="{884C8D08-6D50-4C25-B371-608D135767A9}" destId="{A561F054-F1BC-4A9B-9E9D-2C03988AA91A}" srcOrd="0" destOrd="0" presId="urn:microsoft.com/office/officeart/2005/8/layout/hList7"/>
    <dgm:cxn modelId="{CFB8112E-5182-4AAA-8E64-F837EC45AF47}" type="presParOf" srcId="{A561F054-F1BC-4A9B-9E9D-2C03988AA91A}" destId="{24B7DCE5-A7CE-42FF-B389-4CE2A54D5E21}" srcOrd="0" destOrd="0" presId="urn:microsoft.com/office/officeart/2005/8/layout/hList7"/>
    <dgm:cxn modelId="{45ABA7B5-22C0-4658-8BC5-31FE6909A26A}" type="presParOf" srcId="{A561F054-F1BC-4A9B-9E9D-2C03988AA91A}" destId="{458E0435-50E1-45AC-9CB3-F6746641C757}" srcOrd="1" destOrd="0" presId="urn:microsoft.com/office/officeart/2005/8/layout/hList7"/>
    <dgm:cxn modelId="{5575B00C-94CA-48E5-B202-3609B09616E5}" type="presParOf" srcId="{A561F054-F1BC-4A9B-9E9D-2C03988AA91A}" destId="{F0232B54-D72A-4FD1-87E1-0650B54CA33A}" srcOrd="2" destOrd="0" presId="urn:microsoft.com/office/officeart/2005/8/layout/hList7"/>
    <dgm:cxn modelId="{FEE1A480-D0B8-4BDE-8A02-BA93AE0289C9}" type="presParOf" srcId="{A561F054-F1BC-4A9B-9E9D-2C03988AA91A}" destId="{C2CE71FD-3436-42AA-904D-C5C74038C953}" srcOrd="3" destOrd="0" presId="urn:microsoft.com/office/officeart/2005/8/layout/hList7"/>
    <dgm:cxn modelId="{0000205D-E372-4DFF-B982-EA705EE01ACC}" type="presParOf" srcId="{884C8D08-6D50-4C25-B371-608D135767A9}" destId="{22A5F73E-CF7B-41C2-AE4F-D3344D5C4E34}" srcOrd="1" destOrd="0" presId="urn:microsoft.com/office/officeart/2005/8/layout/hList7"/>
    <dgm:cxn modelId="{42EDEF02-45DE-4136-B545-80D849E077E5}" type="presParOf" srcId="{884C8D08-6D50-4C25-B371-608D135767A9}" destId="{54A5CA41-AB2A-4298-8D43-5A918359B231}" srcOrd="2" destOrd="0" presId="urn:microsoft.com/office/officeart/2005/8/layout/hList7"/>
    <dgm:cxn modelId="{285C7443-059E-49DE-81D6-FE3D3BBC2BC5}" type="presParOf" srcId="{54A5CA41-AB2A-4298-8D43-5A918359B231}" destId="{01F5361A-6D67-4361-A12A-19D14A8F6AFB}" srcOrd="0" destOrd="0" presId="urn:microsoft.com/office/officeart/2005/8/layout/hList7"/>
    <dgm:cxn modelId="{FE3FD803-6957-431E-A255-252668C3C23A}" type="presParOf" srcId="{54A5CA41-AB2A-4298-8D43-5A918359B231}" destId="{2236C66B-FA71-4BB9-9027-3BF03A29A74F}" srcOrd="1" destOrd="0" presId="urn:microsoft.com/office/officeart/2005/8/layout/hList7"/>
    <dgm:cxn modelId="{3036DBE1-706D-4FFF-94EC-A19F147A80B0}" type="presParOf" srcId="{54A5CA41-AB2A-4298-8D43-5A918359B231}" destId="{1C60A6A6-0D8C-47AE-B403-99A40A6838B1}" srcOrd="2" destOrd="0" presId="urn:microsoft.com/office/officeart/2005/8/layout/hList7"/>
    <dgm:cxn modelId="{950F3C10-D8E7-4E96-90CC-A7E88E2C55F4}" type="presParOf" srcId="{54A5CA41-AB2A-4298-8D43-5A918359B231}" destId="{5C19E34F-6E21-4EBA-98C1-2458C8263D13}" srcOrd="3" destOrd="0" presId="urn:microsoft.com/office/officeart/2005/8/layout/hList7"/>
    <dgm:cxn modelId="{8548DCA0-DA49-4479-9CDC-9782D1461BED}" type="presParOf" srcId="{884C8D08-6D50-4C25-B371-608D135767A9}" destId="{5832023B-5CD4-4A09-81DB-D75C8893C780}" srcOrd="3" destOrd="0" presId="urn:microsoft.com/office/officeart/2005/8/layout/hList7"/>
    <dgm:cxn modelId="{02CB29A2-7407-4587-A024-309D4BF1FCA1}" type="presParOf" srcId="{884C8D08-6D50-4C25-B371-608D135767A9}" destId="{30C711C7-27F9-4803-8385-0153A2F32EEF}" srcOrd="4" destOrd="0" presId="urn:microsoft.com/office/officeart/2005/8/layout/hList7"/>
    <dgm:cxn modelId="{AE65C4B4-9E51-48C6-8A0F-A6123601901A}" type="presParOf" srcId="{30C711C7-27F9-4803-8385-0153A2F32EEF}" destId="{20EE0538-6A9C-4454-9B1F-E42759D5355B}" srcOrd="0" destOrd="0" presId="urn:microsoft.com/office/officeart/2005/8/layout/hList7"/>
    <dgm:cxn modelId="{942421EF-38CE-44DD-9BDD-AE2B293F7F27}" type="presParOf" srcId="{30C711C7-27F9-4803-8385-0153A2F32EEF}" destId="{EA29786E-88C2-4D7D-A151-3BAC1C822637}" srcOrd="1" destOrd="0" presId="urn:microsoft.com/office/officeart/2005/8/layout/hList7"/>
    <dgm:cxn modelId="{C602955E-8304-4261-91C5-154535EA4D98}" type="presParOf" srcId="{30C711C7-27F9-4803-8385-0153A2F32EEF}" destId="{4FE59B9C-4132-4D32-8041-20EA63434E0C}" srcOrd="2" destOrd="0" presId="urn:microsoft.com/office/officeart/2005/8/layout/hList7"/>
    <dgm:cxn modelId="{2966A034-0A88-44BA-8018-46C71FAE9C1B}" type="presParOf" srcId="{30C711C7-27F9-4803-8385-0153A2F32EEF}" destId="{5B5AB749-876F-440C-864A-9FC4CBD5D995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2AA38B-1A5D-4B29-A555-75A63571FF67}">
      <dsp:nvSpPr>
        <dsp:cNvPr id="0" name=""/>
        <dsp:cNvSpPr/>
      </dsp:nvSpPr>
      <dsp:spPr>
        <a:xfrm>
          <a:off x="0" y="0"/>
          <a:ext cx="9729927" cy="10079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i="0" kern="1200" dirty="0"/>
            <a:t>Controlar acesso de pessoas não autorizadas</a:t>
          </a:r>
          <a:endParaRPr lang="pt-BR" sz="3200" kern="1200" dirty="0"/>
        </a:p>
      </dsp:txBody>
      <dsp:txXfrm>
        <a:off x="2046776" y="0"/>
        <a:ext cx="7683150" cy="1007912"/>
      </dsp:txXfrm>
    </dsp:sp>
    <dsp:sp modelId="{B18E76D7-2426-480A-8E4E-40D908B119EA}">
      <dsp:nvSpPr>
        <dsp:cNvPr id="0" name=""/>
        <dsp:cNvSpPr/>
      </dsp:nvSpPr>
      <dsp:spPr>
        <a:xfrm>
          <a:off x="100791" y="100791"/>
          <a:ext cx="1945985" cy="8063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5000" b="-15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4A9C2-7D0F-4871-9B85-77BBE59C757E}">
      <dsp:nvSpPr>
        <dsp:cNvPr id="0" name=""/>
        <dsp:cNvSpPr/>
      </dsp:nvSpPr>
      <dsp:spPr>
        <a:xfrm>
          <a:off x="0" y="1108703"/>
          <a:ext cx="9729927" cy="10079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i="0" kern="1200"/>
            <a:t>Conduzir solicitação de suporte</a:t>
          </a:r>
          <a:endParaRPr lang="pt-BR" sz="3200" kern="1200"/>
        </a:p>
      </dsp:txBody>
      <dsp:txXfrm>
        <a:off x="2046776" y="1108703"/>
        <a:ext cx="7683150" cy="1007912"/>
      </dsp:txXfrm>
    </dsp:sp>
    <dsp:sp modelId="{9B2F9843-8253-46AB-9BAB-21C18262955D}">
      <dsp:nvSpPr>
        <dsp:cNvPr id="0" name=""/>
        <dsp:cNvSpPr/>
      </dsp:nvSpPr>
      <dsp:spPr>
        <a:xfrm>
          <a:off x="100791" y="1209495"/>
          <a:ext cx="1945985" cy="8063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ED666-11ED-41B8-BF12-F65C0DD559DD}">
      <dsp:nvSpPr>
        <dsp:cNvPr id="0" name=""/>
        <dsp:cNvSpPr/>
      </dsp:nvSpPr>
      <dsp:spPr>
        <a:xfrm>
          <a:off x="0" y="2217407"/>
          <a:ext cx="9729927" cy="10079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i="0" kern="1200"/>
            <a:t>Acionar equipamentos reserva</a:t>
          </a:r>
          <a:endParaRPr lang="pt-BR" sz="3200" kern="1200"/>
        </a:p>
      </dsp:txBody>
      <dsp:txXfrm>
        <a:off x="2046776" y="2217407"/>
        <a:ext cx="7683150" cy="1007912"/>
      </dsp:txXfrm>
    </dsp:sp>
    <dsp:sp modelId="{A09A2B0F-3265-4456-AB4F-22F9DD9CD354}">
      <dsp:nvSpPr>
        <dsp:cNvPr id="0" name=""/>
        <dsp:cNvSpPr/>
      </dsp:nvSpPr>
      <dsp:spPr>
        <a:xfrm>
          <a:off x="100791" y="2318198"/>
          <a:ext cx="1945985" cy="8063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1000" b="-4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13D314-9A31-46F7-8CC6-8306233A685E}">
      <dsp:nvSpPr>
        <dsp:cNvPr id="0" name=""/>
        <dsp:cNvSpPr/>
      </dsp:nvSpPr>
      <dsp:spPr>
        <a:xfrm>
          <a:off x="0" y="3326111"/>
          <a:ext cx="9729927" cy="10079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i="0" kern="1200"/>
            <a:t>Interpretar leitura técnica</a:t>
          </a:r>
          <a:endParaRPr lang="pt-BR" sz="3200" kern="1200"/>
        </a:p>
      </dsp:txBody>
      <dsp:txXfrm>
        <a:off x="2046776" y="3326111"/>
        <a:ext cx="7683150" cy="1007912"/>
      </dsp:txXfrm>
    </dsp:sp>
    <dsp:sp modelId="{7DA6C8D9-7021-45D9-8B19-C4FDDC2CDAA7}">
      <dsp:nvSpPr>
        <dsp:cNvPr id="0" name=""/>
        <dsp:cNvSpPr/>
      </dsp:nvSpPr>
      <dsp:spPr>
        <a:xfrm>
          <a:off x="100791" y="3426902"/>
          <a:ext cx="1945985" cy="8063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8000" b="-5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A9B49-E2C0-4040-99C7-807FFED5A18D}">
      <dsp:nvSpPr>
        <dsp:cNvPr id="0" name=""/>
        <dsp:cNvSpPr/>
      </dsp:nvSpPr>
      <dsp:spPr>
        <a:xfrm>
          <a:off x="0" y="4434815"/>
          <a:ext cx="9729927" cy="10079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i="0" kern="1200"/>
            <a:t>Monitorar consumo de cpu</a:t>
          </a:r>
          <a:endParaRPr lang="pt-BR" sz="3200" kern="1200"/>
        </a:p>
      </dsp:txBody>
      <dsp:txXfrm>
        <a:off x="2046776" y="4434815"/>
        <a:ext cx="7683150" cy="1007912"/>
      </dsp:txXfrm>
    </dsp:sp>
    <dsp:sp modelId="{3D1C8EF0-F0DC-4637-8A07-465BD44EA94A}">
      <dsp:nvSpPr>
        <dsp:cNvPr id="0" name=""/>
        <dsp:cNvSpPr/>
      </dsp:nvSpPr>
      <dsp:spPr>
        <a:xfrm>
          <a:off x="100791" y="4535606"/>
          <a:ext cx="1945985" cy="8063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0" b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E37AD-4FC0-4098-BDD3-117032EA8930}">
      <dsp:nvSpPr>
        <dsp:cNvPr id="0" name=""/>
        <dsp:cNvSpPr/>
      </dsp:nvSpPr>
      <dsp:spPr>
        <a:xfrm>
          <a:off x="2590" y="1010908"/>
          <a:ext cx="2904071" cy="18900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144E21-7103-4F9A-BBBD-EBE30D46425C}">
      <dsp:nvSpPr>
        <dsp:cNvPr id="0" name=""/>
        <dsp:cNvSpPr/>
      </dsp:nvSpPr>
      <dsp:spPr>
        <a:xfrm>
          <a:off x="284991" y="1279190"/>
          <a:ext cx="2904071" cy="18900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Eficiência na organização de dados - crucial para profissionais da área de Tecnologia da Informação. </a:t>
          </a:r>
        </a:p>
      </dsp:txBody>
      <dsp:txXfrm>
        <a:off x="340349" y="1334548"/>
        <a:ext cx="2793355" cy="1779334"/>
      </dsp:txXfrm>
    </dsp:sp>
    <dsp:sp modelId="{FB37ABBC-3723-4D9D-98FF-47D6421DE303}">
      <dsp:nvSpPr>
        <dsp:cNvPr id="0" name=""/>
        <dsp:cNvSpPr/>
      </dsp:nvSpPr>
      <dsp:spPr>
        <a:xfrm>
          <a:off x="3471464" y="1010908"/>
          <a:ext cx="3163265" cy="2061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9FDD6-57FB-48A9-9557-863BAE4A4174}">
      <dsp:nvSpPr>
        <dsp:cNvPr id="0" name=""/>
        <dsp:cNvSpPr/>
      </dsp:nvSpPr>
      <dsp:spPr>
        <a:xfrm>
          <a:off x="3753865" y="1279190"/>
          <a:ext cx="3163265" cy="20612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Compreensão dos sistemas operacionais, aplicativos e periféricos e como essas ferramentas podem ser otimizadas para gerenciar e organizar dados. </a:t>
          </a:r>
        </a:p>
      </dsp:txBody>
      <dsp:txXfrm>
        <a:off x="3814237" y="1339562"/>
        <a:ext cx="3042521" cy="1940494"/>
      </dsp:txXfrm>
    </dsp:sp>
    <dsp:sp modelId="{89F3D077-3CC1-4351-8384-994F371B2790}">
      <dsp:nvSpPr>
        <dsp:cNvPr id="0" name=""/>
        <dsp:cNvSpPr/>
      </dsp:nvSpPr>
      <dsp:spPr>
        <a:xfrm>
          <a:off x="7199532" y="1010908"/>
          <a:ext cx="3031076" cy="1989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445C20-FF34-4DFF-8FF4-B2372C6144A5}">
      <dsp:nvSpPr>
        <dsp:cNvPr id="0" name=""/>
        <dsp:cNvSpPr/>
      </dsp:nvSpPr>
      <dsp:spPr>
        <a:xfrm>
          <a:off x="7481933" y="1279190"/>
          <a:ext cx="3031076" cy="1989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Conhecimento fundamental para qualquer projeto ou tarefa que envolva o manuseio de informações em sistemas computacionais.</a:t>
          </a:r>
        </a:p>
      </dsp:txBody>
      <dsp:txXfrm>
        <a:off x="7540211" y="1337468"/>
        <a:ext cx="2914520" cy="18732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103A7-E74D-4427-8C06-5DF6AE2DF074}">
      <dsp:nvSpPr>
        <dsp:cNvPr id="0" name=""/>
        <dsp:cNvSpPr/>
      </dsp:nvSpPr>
      <dsp:spPr>
        <a:xfrm rot="5400000">
          <a:off x="4271506" y="-1555703"/>
          <a:ext cx="1160413" cy="456631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/>
            <a:t>Sistemas computacionais são conjuntos integrados de componentes de hardware e software que permitem a execução de diversas tarefas. Eles são a espinha dorsal de dispositivos  eletrônicos, automatizando processos e fornecendo funcionalidades essenciais para usuários e organizações.</a:t>
          </a:r>
        </a:p>
      </dsp:txBody>
      <dsp:txXfrm rot="-5400000">
        <a:off x="2568554" y="203896"/>
        <a:ext cx="4509671" cy="1047119"/>
      </dsp:txXfrm>
    </dsp:sp>
    <dsp:sp modelId="{D50EA3F3-6C2F-4200-98EC-E72BE31EF5E7}">
      <dsp:nvSpPr>
        <dsp:cNvPr id="0" name=""/>
        <dsp:cNvSpPr/>
      </dsp:nvSpPr>
      <dsp:spPr>
        <a:xfrm>
          <a:off x="0" y="2197"/>
          <a:ext cx="2568554" cy="14505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O que são?</a:t>
          </a:r>
          <a:endParaRPr lang="pt-BR" sz="3900" kern="1200" dirty="0"/>
        </a:p>
      </dsp:txBody>
      <dsp:txXfrm>
        <a:off x="70808" y="73005"/>
        <a:ext cx="2426938" cy="1308900"/>
      </dsp:txXfrm>
    </dsp:sp>
    <dsp:sp modelId="{D5D979D9-AFB8-43EB-BDA8-526DF265F565}">
      <dsp:nvSpPr>
        <dsp:cNvPr id="0" name=""/>
        <dsp:cNvSpPr/>
      </dsp:nvSpPr>
      <dsp:spPr>
        <a:xfrm rot="5400000">
          <a:off x="4271506" y="-32660"/>
          <a:ext cx="1160413" cy="456631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/>
            <a:t>A parte física, o hardware, é composta por componentes como processador, memória, armazenamento e periféricos, cada um com funções específicas na execução e processamento de dados.</a:t>
          </a:r>
        </a:p>
      </dsp:txBody>
      <dsp:txXfrm rot="-5400000">
        <a:off x="2568554" y="1726939"/>
        <a:ext cx="4509671" cy="1047119"/>
      </dsp:txXfrm>
    </dsp:sp>
    <dsp:sp modelId="{A7BAFB5A-6A3B-437E-8D9E-27B76D2D46DC}">
      <dsp:nvSpPr>
        <dsp:cNvPr id="0" name=""/>
        <dsp:cNvSpPr/>
      </dsp:nvSpPr>
      <dsp:spPr>
        <a:xfrm>
          <a:off x="0" y="1525240"/>
          <a:ext cx="2568554" cy="14505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t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 dirty="0"/>
            <a:t>Hardware</a:t>
          </a:r>
        </a:p>
      </dsp:txBody>
      <dsp:txXfrm>
        <a:off x="70808" y="1596048"/>
        <a:ext cx="2426938" cy="1308900"/>
      </dsp:txXfrm>
    </dsp:sp>
    <dsp:sp modelId="{0C7C84DF-EBEF-4C20-BDBF-4B09ED9E224D}">
      <dsp:nvSpPr>
        <dsp:cNvPr id="0" name=""/>
        <dsp:cNvSpPr/>
      </dsp:nvSpPr>
      <dsp:spPr>
        <a:xfrm rot="5400000">
          <a:off x="4271506" y="1490381"/>
          <a:ext cx="1160413" cy="456631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/>
            <a:t>O software, por outro lado, refere-se aos programas e sistemas operacionais que, ao serem executados no hardware, possibilitam a realização de tarefas complexas, desde simples edições de texto até computação avançada.</a:t>
          </a:r>
        </a:p>
      </dsp:txBody>
      <dsp:txXfrm rot="-5400000">
        <a:off x="2568554" y="3249981"/>
        <a:ext cx="4509671" cy="1047119"/>
      </dsp:txXfrm>
    </dsp:sp>
    <dsp:sp modelId="{D906768F-F5AB-434E-970C-0CF4F4075E6C}">
      <dsp:nvSpPr>
        <dsp:cNvPr id="0" name=""/>
        <dsp:cNvSpPr/>
      </dsp:nvSpPr>
      <dsp:spPr>
        <a:xfrm>
          <a:off x="0" y="3048282"/>
          <a:ext cx="2568554" cy="14505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t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 dirty="0"/>
            <a:t>Software</a:t>
          </a:r>
        </a:p>
      </dsp:txBody>
      <dsp:txXfrm>
        <a:off x="70808" y="3119090"/>
        <a:ext cx="2426938" cy="13089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F9F3DF-F276-4340-AE5E-73DC5A6B030E}">
      <dsp:nvSpPr>
        <dsp:cNvPr id="0" name=""/>
        <dsp:cNvSpPr/>
      </dsp:nvSpPr>
      <dsp:spPr>
        <a:xfrm>
          <a:off x="1886636" y="3904767"/>
          <a:ext cx="2222452" cy="190771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/>
            <a:t>Armazenamento - </a:t>
          </a:r>
          <a:r>
            <a:rPr lang="pt-BR" sz="1300" kern="1200" dirty="0"/>
            <a:t>A longo prazo, garantem a disponibilidade de dados e aplicativos mesmo quando o sistema não está em uso.</a:t>
          </a:r>
        </a:p>
      </dsp:txBody>
      <dsp:txXfrm>
        <a:off x="2230817" y="4200207"/>
        <a:ext cx="1534090" cy="1316839"/>
      </dsp:txXfrm>
    </dsp:sp>
    <dsp:sp modelId="{8012DCF7-3717-4444-89A2-DD207B0191A1}">
      <dsp:nvSpPr>
        <dsp:cNvPr id="0" name=""/>
        <dsp:cNvSpPr/>
      </dsp:nvSpPr>
      <dsp:spPr>
        <a:xfrm>
          <a:off x="1956149" y="4747771"/>
          <a:ext cx="259449" cy="2237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D4F5BE-0D6A-49D6-AB62-DFD6DFB7411F}">
      <dsp:nvSpPr>
        <dsp:cNvPr id="0" name=""/>
        <dsp:cNvSpPr/>
      </dsp:nvSpPr>
      <dsp:spPr>
        <a:xfrm>
          <a:off x="0" y="2867766"/>
          <a:ext cx="2222452" cy="190771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33BC0-A6F7-4877-AD51-191DFA51F494}">
      <dsp:nvSpPr>
        <dsp:cNvPr id="0" name=""/>
        <dsp:cNvSpPr/>
      </dsp:nvSpPr>
      <dsp:spPr>
        <a:xfrm>
          <a:off x="1504805" y="4510944"/>
          <a:ext cx="259449" cy="2237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1FDFE-5426-4B0E-9069-1A94D45BC127}">
      <dsp:nvSpPr>
        <dsp:cNvPr id="0" name=""/>
        <dsp:cNvSpPr/>
      </dsp:nvSpPr>
      <dsp:spPr>
        <a:xfrm>
          <a:off x="3771315" y="2853153"/>
          <a:ext cx="2222452" cy="190771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/>
            <a:t>Memória - </a:t>
          </a:r>
          <a:r>
            <a:rPr lang="pt-BR" sz="1300" kern="1200" dirty="0"/>
            <a:t>Espaço para armazenamento temporário de dados, essencial para o acesso rápido às informações necessárias durante a execução dos programas.</a:t>
          </a:r>
        </a:p>
      </dsp:txBody>
      <dsp:txXfrm>
        <a:off x="4115496" y="3148593"/>
        <a:ext cx="1534090" cy="1316839"/>
      </dsp:txXfrm>
    </dsp:sp>
    <dsp:sp modelId="{2ECA5216-2136-4916-BCDC-8FB1B13E0A17}">
      <dsp:nvSpPr>
        <dsp:cNvPr id="0" name=""/>
        <dsp:cNvSpPr/>
      </dsp:nvSpPr>
      <dsp:spPr>
        <a:xfrm>
          <a:off x="5293744" y="4494315"/>
          <a:ext cx="259449" cy="2237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5C2852-CEF9-4FAD-8783-88CACA5EACD1}">
      <dsp:nvSpPr>
        <dsp:cNvPr id="0" name=""/>
        <dsp:cNvSpPr/>
      </dsp:nvSpPr>
      <dsp:spPr>
        <a:xfrm>
          <a:off x="5665784" y="3901743"/>
          <a:ext cx="2222452" cy="190771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83BA66-B410-45ED-89FB-5ED809C618DC}">
      <dsp:nvSpPr>
        <dsp:cNvPr id="0" name=""/>
        <dsp:cNvSpPr/>
      </dsp:nvSpPr>
      <dsp:spPr>
        <a:xfrm>
          <a:off x="5716695" y="4756337"/>
          <a:ext cx="259449" cy="2237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EF354-B58E-45CD-8678-7E3552DD4990}">
      <dsp:nvSpPr>
        <dsp:cNvPr id="0" name=""/>
        <dsp:cNvSpPr/>
      </dsp:nvSpPr>
      <dsp:spPr>
        <a:xfrm>
          <a:off x="1886636" y="1825222"/>
          <a:ext cx="2222452" cy="190771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/>
            <a:t>Processador - </a:t>
          </a:r>
          <a:r>
            <a:rPr lang="pt-BR" sz="1300" kern="1200" dirty="0"/>
            <a:t>cérebro do computador, responsável por processar as instruções e controlar outras partes do sistema para a execução de tarefas.</a:t>
          </a:r>
        </a:p>
      </dsp:txBody>
      <dsp:txXfrm>
        <a:off x="2230817" y="2120662"/>
        <a:ext cx="1534090" cy="1316839"/>
      </dsp:txXfrm>
    </dsp:sp>
    <dsp:sp modelId="{66A0210A-729A-4C8D-98A7-144968B3E9DE}">
      <dsp:nvSpPr>
        <dsp:cNvPr id="0" name=""/>
        <dsp:cNvSpPr/>
      </dsp:nvSpPr>
      <dsp:spPr>
        <a:xfrm>
          <a:off x="2013818" y="2567200"/>
          <a:ext cx="259449" cy="2237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361E4A-7963-4AC1-9162-5C520B48EEE9}">
      <dsp:nvSpPr>
        <dsp:cNvPr id="0" name=""/>
        <dsp:cNvSpPr/>
      </dsp:nvSpPr>
      <dsp:spPr>
        <a:xfrm>
          <a:off x="3771315" y="773608"/>
          <a:ext cx="2222452" cy="190771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517C1-A337-499B-A7D9-D5C2F72E049D}">
      <dsp:nvSpPr>
        <dsp:cNvPr id="0" name=""/>
        <dsp:cNvSpPr/>
      </dsp:nvSpPr>
      <dsp:spPr>
        <a:xfrm>
          <a:off x="3822226" y="1619132"/>
          <a:ext cx="259449" cy="2237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953520-F5DB-4964-B0B8-6F137926DD02}">
      <dsp:nvSpPr>
        <dsp:cNvPr id="0" name=""/>
        <dsp:cNvSpPr/>
      </dsp:nvSpPr>
      <dsp:spPr>
        <a:xfrm>
          <a:off x="5665784" y="1822199"/>
          <a:ext cx="2222452" cy="190771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i="0" kern="1200" dirty="0"/>
            <a:t>Periféricos</a:t>
          </a:r>
          <a:r>
            <a:rPr lang="pt-BR" sz="1200" b="0" i="0" kern="1200" dirty="0"/>
            <a:t> - Extensões vitais do computador, conectando-o ao mundo exterior. Incluem dispositivos como teclados, mouses, scanners e impressoras, essenciais para entrada/saída de dados e interação com o sistema.</a:t>
          </a:r>
          <a:endParaRPr lang="pt-BR" sz="1200" kern="1200" dirty="0"/>
        </a:p>
      </dsp:txBody>
      <dsp:txXfrm>
        <a:off x="6009965" y="2117639"/>
        <a:ext cx="1534090" cy="1316839"/>
      </dsp:txXfrm>
    </dsp:sp>
    <dsp:sp modelId="{224F97A6-9856-4D3B-8072-B4EA2BEF1F27}">
      <dsp:nvSpPr>
        <dsp:cNvPr id="0" name=""/>
        <dsp:cNvSpPr/>
      </dsp:nvSpPr>
      <dsp:spPr>
        <a:xfrm>
          <a:off x="7576898" y="2664195"/>
          <a:ext cx="259449" cy="2237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8C90B5-5DCD-4E6D-A75B-32CFC966DA5A}">
      <dsp:nvSpPr>
        <dsp:cNvPr id="0" name=""/>
        <dsp:cNvSpPr/>
      </dsp:nvSpPr>
      <dsp:spPr>
        <a:xfrm>
          <a:off x="7568086" y="2870789"/>
          <a:ext cx="2222452" cy="190771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568DD-90D0-4E14-8E3A-B18D4DCE91CE}">
      <dsp:nvSpPr>
        <dsp:cNvPr id="0" name=""/>
        <dsp:cNvSpPr/>
      </dsp:nvSpPr>
      <dsp:spPr>
        <a:xfrm>
          <a:off x="8016493" y="2904550"/>
          <a:ext cx="259449" cy="2237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340433-E57D-4230-B1CF-A55E4140041B}">
      <dsp:nvSpPr>
        <dsp:cNvPr id="0" name=""/>
        <dsp:cNvSpPr/>
      </dsp:nvSpPr>
      <dsp:spPr>
        <a:xfrm rot="5400000">
          <a:off x="434716" y="1768205"/>
          <a:ext cx="1308556" cy="217740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6F9F4-D2A7-4BF0-8A5B-DF781D28BDC1}">
      <dsp:nvSpPr>
        <dsp:cNvPr id="0" name=""/>
        <dsp:cNvSpPr/>
      </dsp:nvSpPr>
      <dsp:spPr>
        <a:xfrm>
          <a:off x="216285" y="2418781"/>
          <a:ext cx="1965776" cy="1723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0" i="0" kern="1200" dirty="0"/>
            <a:t>Todo e qualquer tipo de software necessita de um mínimo de hardware. </a:t>
          </a:r>
          <a:endParaRPr lang="pt-BR" sz="1800" kern="1200" dirty="0"/>
        </a:p>
      </dsp:txBody>
      <dsp:txXfrm>
        <a:off x="216285" y="2418781"/>
        <a:ext cx="1965776" cy="1723118"/>
      </dsp:txXfrm>
    </dsp:sp>
    <dsp:sp modelId="{33AF10C0-14D5-4EF9-9C8D-5E57F049642D}">
      <dsp:nvSpPr>
        <dsp:cNvPr id="0" name=""/>
        <dsp:cNvSpPr/>
      </dsp:nvSpPr>
      <dsp:spPr>
        <a:xfrm>
          <a:off x="1811161" y="1607902"/>
          <a:ext cx="370901" cy="3709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8EF6F-E018-4414-A49F-546BFB49DC6A}">
      <dsp:nvSpPr>
        <dsp:cNvPr id="0" name=""/>
        <dsp:cNvSpPr/>
      </dsp:nvSpPr>
      <dsp:spPr>
        <a:xfrm rot="5400000">
          <a:off x="2841210" y="1172716"/>
          <a:ext cx="1308556" cy="217740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11EE3-343A-48E8-8559-209CF9E82E0E}">
      <dsp:nvSpPr>
        <dsp:cNvPr id="0" name=""/>
        <dsp:cNvSpPr/>
      </dsp:nvSpPr>
      <dsp:spPr>
        <a:xfrm>
          <a:off x="2622780" y="1823292"/>
          <a:ext cx="1965776" cy="1723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0" i="0" kern="1200"/>
            <a:t>Com os requisitos mínimos, você não conseguirá o desempenho máximo do software</a:t>
          </a:r>
          <a:endParaRPr lang="pt-BR" sz="1800" kern="1200"/>
        </a:p>
      </dsp:txBody>
      <dsp:txXfrm>
        <a:off x="2622780" y="1823292"/>
        <a:ext cx="1965776" cy="1723118"/>
      </dsp:txXfrm>
    </dsp:sp>
    <dsp:sp modelId="{C37ED06C-A747-44D5-9D3D-01C111C8E690}">
      <dsp:nvSpPr>
        <dsp:cNvPr id="0" name=""/>
        <dsp:cNvSpPr/>
      </dsp:nvSpPr>
      <dsp:spPr>
        <a:xfrm>
          <a:off x="4217655" y="1012412"/>
          <a:ext cx="370901" cy="3709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A17C27-86B6-475D-AD40-73E8D49044E2}">
      <dsp:nvSpPr>
        <dsp:cNvPr id="0" name=""/>
        <dsp:cNvSpPr/>
      </dsp:nvSpPr>
      <dsp:spPr>
        <a:xfrm rot="5400000">
          <a:off x="5247705" y="577226"/>
          <a:ext cx="1308556" cy="217740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CC34E1-2393-45F1-8B9F-B81B00F59DD1}">
      <dsp:nvSpPr>
        <dsp:cNvPr id="0" name=""/>
        <dsp:cNvSpPr/>
      </dsp:nvSpPr>
      <dsp:spPr>
        <a:xfrm>
          <a:off x="5029275" y="1227802"/>
          <a:ext cx="1965776" cy="1723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C</a:t>
          </a:r>
          <a:r>
            <a:rPr lang="pt-BR" sz="1800" b="0" i="0" kern="1200"/>
            <a:t>onseguirá, pelo menos, executar as funcionalidades básicas do sistema.</a:t>
          </a:r>
          <a:endParaRPr lang="pt-BR" sz="1800" kern="1200"/>
        </a:p>
      </dsp:txBody>
      <dsp:txXfrm>
        <a:off x="5029275" y="1227802"/>
        <a:ext cx="1965776" cy="17231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340433-E57D-4230-B1CF-A55E4140041B}">
      <dsp:nvSpPr>
        <dsp:cNvPr id="0" name=""/>
        <dsp:cNvSpPr/>
      </dsp:nvSpPr>
      <dsp:spPr>
        <a:xfrm rot="5400000">
          <a:off x="434716" y="1768205"/>
          <a:ext cx="1308556" cy="217740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6F9F4-D2A7-4BF0-8A5B-DF781D28BDC1}">
      <dsp:nvSpPr>
        <dsp:cNvPr id="0" name=""/>
        <dsp:cNvSpPr/>
      </dsp:nvSpPr>
      <dsp:spPr>
        <a:xfrm>
          <a:off x="216285" y="2418781"/>
          <a:ext cx="1965776" cy="1723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0" i="0" kern="1200" dirty="0"/>
            <a:t>Todo e qualquer tipo de software necessita de um mínimo de hardware. </a:t>
          </a:r>
          <a:endParaRPr lang="pt-BR" sz="1800" kern="1200" dirty="0"/>
        </a:p>
      </dsp:txBody>
      <dsp:txXfrm>
        <a:off x="216285" y="2418781"/>
        <a:ext cx="1965776" cy="1723118"/>
      </dsp:txXfrm>
    </dsp:sp>
    <dsp:sp modelId="{33AF10C0-14D5-4EF9-9C8D-5E57F049642D}">
      <dsp:nvSpPr>
        <dsp:cNvPr id="0" name=""/>
        <dsp:cNvSpPr/>
      </dsp:nvSpPr>
      <dsp:spPr>
        <a:xfrm>
          <a:off x="1811161" y="1607902"/>
          <a:ext cx="370901" cy="3709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8EF6F-E018-4414-A49F-546BFB49DC6A}">
      <dsp:nvSpPr>
        <dsp:cNvPr id="0" name=""/>
        <dsp:cNvSpPr/>
      </dsp:nvSpPr>
      <dsp:spPr>
        <a:xfrm rot="5400000">
          <a:off x="2841210" y="1172716"/>
          <a:ext cx="1308556" cy="217740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11EE3-343A-48E8-8559-209CF9E82E0E}">
      <dsp:nvSpPr>
        <dsp:cNvPr id="0" name=""/>
        <dsp:cNvSpPr/>
      </dsp:nvSpPr>
      <dsp:spPr>
        <a:xfrm>
          <a:off x="2622780" y="1823292"/>
          <a:ext cx="1965776" cy="1723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0" i="0" kern="1200"/>
            <a:t>Com os requisitos mínimos, você não conseguirá o desempenho máximo do software</a:t>
          </a:r>
          <a:endParaRPr lang="pt-BR" sz="1800" kern="1200"/>
        </a:p>
      </dsp:txBody>
      <dsp:txXfrm>
        <a:off x="2622780" y="1823292"/>
        <a:ext cx="1965776" cy="1723118"/>
      </dsp:txXfrm>
    </dsp:sp>
    <dsp:sp modelId="{C37ED06C-A747-44D5-9D3D-01C111C8E690}">
      <dsp:nvSpPr>
        <dsp:cNvPr id="0" name=""/>
        <dsp:cNvSpPr/>
      </dsp:nvSpPr>
      <dsp:spPr>
        <a:xfrm>
          <a:off x="4217655" y="1012412"/>
          <a:ext cx="370901" cy="3709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A17C27-86B6-475D-AD40-73E8D49044E2}">
      <dsp:nvSpPr>
        <dsp:cNvPr id="0" name=""/>
        <dsp:cNvSpPr/>
      </dsp:nvSpPr>
      <dsp:spPr>
        <a:xfrm rot="5400000">
          <a:off x="5247705" y="577226"/>
          <a:ext cx="1308556" cy="217740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CC34E1-2393-45F1-8B9F-B81B00F59DD1}">
      <dsp:nvSpPr>
        <dsp:cNvPr id="0" name=""/>
        <dsp:cNvSpPr/>
      </dsp:nvSpPr>
      <dsp:spPr>
        <a:xfrm>
          <a:off x="5029275" y="1227802"/>
          <a:ext cx="1965776" cy="1723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C</a:t>
          </a:r>
          <a:r>
            <a:rPr lang="pt-BR" sz="1800" b="0" i="0" kern="1200"/>
            <a:t>onseguirá, pelo menos, executar as funcionalidades básicas do sistema.</a:t>
          </a:r>
          <a:endParaRPr lang="pt-BR" sz="1800" kern="1200"/>
        </a:p>
      </dsp:txBody>
      <dsp:txXfrm>
        <a:off x="5029275" y="1227802"/>
        <a:ext cx="1965776" cy="17231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7DCE5-A7CE-42FF-B389-4CE2A54D5E21}">
      <dsp:nvSpPr>
        <dsp:cNvPr id="0" name=""/>
        <dsp:cNvSpPr/>
      </dsp:nvSpPr>
      <dsp:spPr>
        <a:xfrm>
          <a:off x="1995" y="0"/>
          <a:ext cx="3105123" cy="4917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kern="1200"/>
            <a:t>Hierarquia: </a:t>
          </a:r>
          <a:r>
            <a:rPr lang="pt-BR" sz="1700" kern="1200"/>
            <a:t>O sistema de arquivos é uma estrutura hierárquica que organiza arquivos e pastas, facilitando a localização e gerenciamento de dados dentro do sistema operacional.</a:t>
          </a:r>
        </a:p>
      </dsp:txBody>
      <dsp:txXfrm>
        <a:off x="1995" y="1967168"/>
        <a:ext cx="3105123" cy="1967168"/>
      </dsp:txXfrm>
    </dsp:sp>
    <dsp:sp modelId="{C2CE71FD-3436-42AA-904D-C5C74038C953}">
      <dsp:nvSpPr>
        <dsp:cNvPr id="0" name=""/>
        <dsp:cNvSpPr/>
      </dsp:nvSpPr>
      <dsp:spPr>
        <a:xfrm>
          <a:off x="735723" y="295075"/>
          <a:ext cx="1637667" cy="16376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5361A-6D67-4361-A12A-19D14A8F6AFB}">
      <dsp:nvSpPr>
        <dsp:cNvPr id="0" name=""/>
        <dsp:cNvSpPr/>
      </dsp:nvSpPr>
      <dsp:spPr>
        <a:xfrm>
          <a:off x="3200273" y="0"/>
          <a:ext cx="3105123" cy="4917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kern="1200"/>
            <a:t>Formatos: </a:t>
          </a:r>
          <a:r>
            <a:rPr lang="pt-BR" sz="1700" kern="1200"/>
            <a:t>Existem diversos formatos de sistema de arquivos, como NTFS, APFS, e EXT4, adequados para diferentes sistemas operacionais e tipos de armazenamento.</a:t>
          </a:r>
        </a:p>
      </dsp:txBody>
      <dsp:txXfrm>
        <a:off x="3200273" y="1967168"/>
        <a:ext cx="3105123" cy="1967168"/>
      </dsp:txXfrm>
    </dsp:sp>
    <dsp:sp modelId="{5C19E34F-6E21-4EBA-98C1-2458C8263D13}">
      <dsp:nvSpPr>
        <dsp:cNvPr id="0" name=""/>
        <dsp:cNvSpPr/>
      </dsp:nvSpPr>
      <dsp:spPr>
        <a:xfrm>
          <a:off x="3934001" y="295075"/>
          <a:ext cx="1637667" cy="163766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EE0538-6A9C-4454-9B1F-E42759D5355B}">
      <dsp:nvSpPr>
        <dsp:cNvPr id="0" name=""/>
        <dsp:cNvSpPr/>
      </dsp:nvSpPr>
      <dsp:spPr>
        <a:xfrm>
          <a:off x="6398550" y="0"/>
          <a:ext cx="3105123" cy="4917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kern="1200"/>
            <a:t>Acesso: </a:t>
          </a:r>
          <a:r>
            <a:rPr lang="pt-BR" sz="1700" kern="1200"/>
            <a:t>Permissões de acesso são definidas para manter a integridade dos dados, permitindo que apenas usuários autorizados possam modificar arquivos específicos.</a:t>
          </a:r>
        </a:p>
      </dsp:txBody>
      <dsp:txXfrm>
        <a:off x="6398550" y="1967168"/>
        <a:ext cx="3105123" cy="1967168"/>
      </dsp:txXfrm>
    </dsp:sp>
    <dsp:sp modelId="{5B5AB749-876F-440C-864A-9FC4CBD5D995}">
      <dsp:nvSpPr>
        <dsp:cNvPr id="0" name=""/>
        <dsp:cNvSpPr/>
      </dsp:nvSpPr>
      <dsp:spPr>
        <a:xfrm>
          <a:off x="7132278" y="295075"/>
          <a:ext cx="1637667" cy="16376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A8CF3-C781-4A78-96B3-00FA0705BF0F}">
      <dsp:nvSpPr>
        <dsp:cNvPr id="0" name=""/>
        <dsp:cNvSpPr/>
      </dsp:nvSpPr>
      <dsp:spPr>
        <a:xfrm>
          <a:off x="380226" y="3934336"/>
          <a:ext cx="8745216" cy="737688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7DCE5-A7CE-42FF-B389-4CE2A54D5E21}">
      <dsp:nvSpPr>
        <dsp:cNvPr id="0" name=""/>
        <dsp:cNvSpPr/>
      </dsp:nvSpPr>
      <dsp:spPr>
        <a:xfrm>
          <a:off x="1995" y="0"/>
          <a:ext cx="3105123" cy="49179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i="0" kern="1200" dirty="0"/>
            <a:t>NTFS (Sistema de Arquivos de Nova Tecnologia)</a:t>
          </a:r>
          <a:r>
            <a:rPr lang="pt-BR" sz="1100" b="0" i="0" kern="1200" dirty="0"/>
            <a:t>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100" b="0" i="0" kern="1200" dirty="0"/>
            <a:t>O NTFS é o sistema de arquivos padrão usado pelos sistemas operacionais baseados no </a:t>
          </a:r>
          <a:r>
            <a:rPr lang="pt-BR" sz="1100" b="1" i="0" kern="1200" dirty="0"/>
            <a:t>Windows </a:t>
          </a:r>
          <a:r>
            <a:rPr lang="pt-BR" sz="1100" b="0" i="0" kern="1200" dirty="0"/>
            <a:t>desde 1993, incluindo o </a:t>
          </a:r>
          <a:r>
            <a:rPr lang="pt-BR" sz="1100" b="1" i="0" kern="1200" dirty="0"/>
            <a:t>Windows 7</a:t>
          </a:r>
          <a:r>
            <a:rPr lang="pt-BR" sz="1100" b="0" i="0" kern="1200" dirty="0"/>
            <a:t> e versões posteriores.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100" b="0" i="0" kern="1200" dirty="0"/>
            <a:t>Oferece recursos avançados, como </a:t>
          </a:r>
          <a:r>
            <a:rPr lang="pt-BR" sz="1100" b="1" i="0" kern="1200" dirty="0"/>
            <a:t>permissões de arquivos</a:t>
          </a:r>
          <a:r>
            <a:rPr lang="pt-BR" sz="1100" b="0" i="0" kern="1200" dirty="0"/>
            <a:t>, </a:t>
          </a:r>
          <a:r>
            <a:rPr lang="pt-BR" sz="1100" b="1" i="0" kern="1200" dirty="0"/>
            <a:t>criptografia</a:t>
          </a:r>
          <a:r>
            <a:rPr lang="pt-BR" sz="1100" b="0" i="0" kern="1200" dirty="0"/>
            <a:t>, </a:t>
          </a:r>
          <a:r>
            <a:rPr lang="pt-BR" sz="1100" b="1" i="0" kern="1200" dirty="0"/>
            <a:t>compactação</a:t>
          </a:r>
          <a:r>
            <a:rPr lang="pt-BR" sz="1100" b="0" i="0" kern="1200" dirty="0"/>
            <a:t> e </a:t>
          </a:r>
          <a:r>
            <a:rPr lang="pt-BR" sz="1100" b="1" i="0" kern="1200" dirty="0" err="1"/>
            <a:t>journaling</a:t>
          </a:r>
          <a:r>
            <a:rPr lang="pt-BR" sz="1100" b="0" i="0" kern="1200" dirty="0"/>
            <a:t>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100" b="0" i="0" kern="1200" dirty="0"/>
            <a:t>É robusto, mas tem </a:t>
          </a:r>
          <a:r>
            <a:rPr lang="pt-BR" sz="1100" b="1" i="0" kern="1200" dirty="0"/>
            <a:t>compatibilidade limitada com outros sistemas operacionais</a:t>
          </a:r>
          <a:r>
            <a:rPr lang="pt-BR" sz="1100" b="0" i="0" kern="1200" dirty="0"/>
            <a:t>.</a:t>
          </a:r>
          <a:endParaRPr lang="pt-BR" sz="1100" kern="1200" dirty="0"/>
        </a:p>
      </dsp:txBody>
      <dsp:txXfrm>
        <a:off x="1995" y="1967168"/>
        <a:ext cx="3105123" cy="1967168"/>
      </dsp:txXfrm>
    </dsp:sp>
    <dsp:sp modelId="{C2CE71FD-3436-42AA-904D-C5C74038C953}">
      <dsp:nvSpPr>
        <dsp:cNvPr id="0" name=""/>
        <dsp:cNvSpPr/>
      </dsp:nvSpPr>
      <dsp:spPr>
        <a:xfrm>
          <a:off x="735723" y="295075"/>
          <a:ext cx="1637667" cy="16376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1F5361A-6D67-4361-A12A-19D14A8F6AFB}">
      <dsp:nvSpPr>
        <dsp:cNvPr id="0" name=""/>
        <dsp:cNvSpPr/>
      </dsp:nvSpPr>
      <dsp:spPr>
        <a:xfrm>
          <a:off x="3200273" y="0"/>
          <a:ext cx="3105123" cy="49179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i="0" kern="1200" dirty="0"/>
            <a:t>APFS (Apple File System)</a:t>
          </a:r>
          <a:r>
            <a:rPr lang="pt-BR" sz="1100" b="0" i="0" kern="1200" dirty="0"/>
            <a:t>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100" b="0" i="0" kern="1200" dirty="0"/>
            <a:t>O APFS é usado nos sistemas operacionais da </a:t>
          </a:r>
          <a:r>
            <a:rPr lang="pt-BR" sz="1100" b="1" i="0" kern="1200" dirty="0"/>
            <a:t>Apple</a:t>
          </a:r>
          <a:r>
            <a:rPr lang="pt-BR" sz="1100" b="0" i="0" kern="1200" dirty="0"/>
            <a:t>, como o </a:t>
          </a:r>
          <a:r>
            <a:rPr lang="pt-BR" sz="1100" b="1" i="0" kern="1200" dirty="0" err="1"/>
            <a:t>macOS</a:t>
          </a:r>
          <a:r>
            <a:rPr lang="pt-BR" sz="1100" b="0" i="0" kern="1200" dirty="0"/>
            <a:t> e o </a:t>
          </a:r>
          <a:r>
            <a:rPr lang="pt-BR" sz="1100" b="1" i="0" kern="1200" dirty="0"/>
            <a:t>iOS</a:t>
          </a:r>
          <a:r>
            <a:rPr lang="pt-BR" sz="1100" b="0" i="0" kern="1200" dirty="0"/>
            <a:t>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100" b="0" i="0" kern="1200" dirty="0"/>
            <a:t>Ele foi projetado para melhorar o desempenho, a segurança e a eficiência em dispositivos Apple.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100" b="0" i="0" kern="1200" dirty="0"/>
            <a:t>Suporta </a:t>
          </a:r>
          <a:r>
            <a:rPr lang="pt-BR" sz="1100" b="1" i="0" kern="1200" dirty="0"/>
            <a:t>recursos avançados</a:t>
          </a:r>
          <a:r>
            <a:rPr lang="pt-BR" sz="1100" b="0" i="0" kern="1200" dirty="0"/>
            <a:t>, como </a:t>
          </a:r>
          <a:r>
            <a:rPr lang="pt-BR" sz="1100" b="1" i="0" kern="1200" dirty="0"/>
            <a:t>snapshot</a:t>
          </a:r>
          <a:r>
            <a:rPr lang="pt-BR" sz="1100" b="0" i="0" kern="1200" dirty="0"/>
            <a:t>, </a:t>
          </a:r>
          <a:r>
            <a:rPr lang="pt-BR" sz="1100" b="1" i="0" kern="1200" dirty="0"/>
            <a:t>clonagem</a:t>
          </a:r>
          <a:r>
            <a:rPr lang="pt-BR" sz="1100" b="0" i="0" kern="1200" dirty="0"/>
            <a:t>, </a:t>
          </a:r>
          <a:r>
            <a:rPr lang="pt-BR" sz="1100" b="1" i="0" kern="1200" dirty="0"/>
            <a:t>criptografia nativa</a:t>
          </a:r>
          <a:r>
            <a:rPr lang="pt-BR" sz="1100" b="0" i="0" kern="1200" dirty="0"/>
            <a:t> e </a:t>
          </a:r>
          <a:r>
            <a:rPr lang="pt-BR" sz="1100" b="1" i="0" kern="1200" dirty="0"/>
            <a:t>otimização para armazenamento SSD</a:t>
          </a:r>
          <a:r>
            <a:rPr lang="pt-BR" sz="1100" b="0" i="0" kern="1200" dirty="0"/>
            <a:t>.</a:t>
          </a:r>
          <a:endParaRPr lang="pt-BR" sz="1100" kern="1200" dirty="0"/>
        </a:p>
      </dsp:txBody>
      <dsp:txXfrm>
        <a:off x="3200273" y="1967168"/>
        <a:ext cx="3105123" cy="1967168"/>
      </dsp:txXfrm>
    </dsp:sp>
    <dsp:sp modelId="{5C19E34F-6E21-4EBA-98C1-2458C8263D13}">
      <dsp:nvSpPr>
        <dsp:cNvPr id="0" name=""/>
        <dsp:cNvSpPr/>
      </dsp:nvSpPr>
      <dsp:spPr>
        <a:xfrm>
          <a:off x="3934001" y="295075"/>
          <a:ext cx="1637667" cy="163766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0EE0538-6A9C-4454-9B1F-E42759D5355B}">
      <dsp:nvSpPr>
        <dsp:cNvPr id="0" name=""/>
        <dsp:cNvSpPr/>
      </dsp:nvSpPr>
      <dsp:spPr>
        <a:xfrm>
          <a:off x="6398550" y="0"/>
          <a:ext cx="3105123" cy="49179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Ext4 (Fourth Extended File System)</a:t>
          </a:r>
          <a:r>
            <a:rPr lang="en-US" sz="1100" b="0" i="0" kern="1200" dirty="0"/>
            <a:t>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100" b="0" i="0" kern="1200" dirty="0"/>
            <a:t>O Ext4 é um sistema de arquivos amplamente usado em </a:t>
          </a:r>
          <a:r>
            <a:rPr lang="pt-BR" sz="1100" b="1" i="0" kern="1200" dirty="0"/>
            <a:t>distribuições Linux</a:t>
          </a:r>
          <a:r>
            <a:rPr lang="pt-BR" sz="1100" b="0" i="0" kern="1200" dirty="0"/>
            <a:t>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100" b="0" i="0" kern="1200" dirty="0"/>
            <a:t>Ele é uma extensão compatível com versões anteriores do Ext3 e oferece </a:t>
          </a:r>
          <a:r>
            <a:rPr lang="pt-BR" sz="1100" b="1" i="0" kern="1200" dirty="0"/>
            <a:t>tamanhos de arquivo maiores</a:t>
          </a:r>
          <a:r>
            <a:rPr lang="pt-BR" sz="1100" b="0" i="0" kern="1200" dirty="0"/>
            <a:t> e </a:t>
          </a:r>
          <a:r>
            <a:rPr lang="pt-BR" sz="1100" b="1" i="0" kern="1200" dirty="0"/>
            <a:t>melhor desempenho</a:t>
          </a:r>
          <a:r>
            <a:rPr lang="pt-BR" sz="1100" b="0" i="0" kern="1200" dirty="0"/>
            <a:t>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100" b="0" i="0" kern="1200" dirty="0"/>
            <a:t>Suporta </a:t>
          </a:r>
          <a:r>
            <a:rPr lang="pt-BR" sz="1100" b="1" i="0" kern="1200" dirty="0"/>
            <a:t>volume de até 1EB</a:t>
          </a:r>
          <a:r>
            <a:rPr lang="pt-BR" sz="1100" b="0" i="0" kern="1200" dirty="0"/>
            <a:t> e </a:t>
          </a:r>
          <a:r>
            <a:rPr lang="pt-BR" sz="1100" b="1" i="0" kern="1200" dirty="0"/>
            <a:t>arquivos individuais de até 16TB</a:t>
          </a:r>
          <a:r>
            <a:rPr lang="pt-BR" sz="1100" b="0" i="0" kern="1200" dirty="0"/>
            <a:t> com blocos de 4K.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100" b="0" i="0" kern="1200" dirty="0"/>
            <a:t>Não é nativamente suportado pelo </a:t>
          </a:r>
          <a:r>
            <a:rPr lang="pt-BR" sz="1100" b="1" i="0" kern="1200" dirty="0"/>
            <a:t>Windows</a:t>
          </a:r>
          <a:r>
            <a:rPr lang="pt-BR" sz="1100" b="0" i="0" kern="1200" dirty="0"/>
            <a:t> ou </a:t>
          </a:r>
          <a:r>
            <a:rPr lang="pt-BR" sz="1100" b="1" i="0" kern="1200" dirty="0"/>
            <a:t>macOS</a:t>
          </a:r>
          <a:r>
            <a:rPr lang="pt-BR" sz="1100" b="0" i="0" kern="1200" baseline="30000" dirty="0"/>
            <a:t>4</a:t>
          </a:r>
          <a:r>
            <a:rPr lang="pt-BR" sz="1100" b="0" i="0" kern="1200" dirty="0"/>
            <a:t>.</a:t>
          </a:r>
          <a:endParaRPr lang="pt-BR" sz="1100" kern="1200" dirty="0"/>
        </a:p>
      </dsp:txBody>
      <dsp:txXfrm>
        <a:off x="6398550" y="1967168"/>
        <a:ext cx="3105123" cy="1967168"/>
      </dsp:txXfrm>
    </dsp:sp>
    <dsp:sp modelId="{5B5AB749-876F-440C-864A-9FC4CBD5D995}">
      <dsp:nvSpPr>
        <dsp:cNvPr id="0" name=""/>
        <dsp:cNvSpPr/>
      </dsp:nvSpPr>
      <dsp:spPr>
        <a:xfrm>
          <a:off x="7132278" y="295075"/>
          <a:ext cx="1637667" cy="16376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8A8CF3-C781-4A78-96B3-00FA0705BF0F}">
      <dsp:nvSpPr>
        <dsp:cNvPr id="0" name=""/>
        <dsp:cNvSpPr/>
      </dsp:nvSpPr>
      <dsp:spPr>
        <a:xfrm>
          <a:off x="380226" y="3934336"/>
          <a:ext cx="8745216" cy="737688"/>
        </a:xfrm>
        <a:prstGeom prst="leftRight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656C5-8B10-4C9C-B4F7-9047025D038A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64260-648A-45CE-B369-FCB4F2BC5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009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4260-648A-45CE-B369-FCB4F2BC597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521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5754C-BC06-472B-A9EC-EDB9DEF68D09}" type="datetime1">
              <a:rPr lang="pt-BR" smtClean="0"/>
              <a:t>15/08/2024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183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ADD8-BAD5-4A09-9ED2-311D3969915A}" type="datetime1">
              <a:rPr lang="pt-BR" smtClean="0"/>
              <a:t>15/08/2024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9731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0653-315A-49F3-997F-6497137D177B}" type="datetime1">
              <a:rPr lang="pt-BR" smtClean="0"/>
              <a:t>15/08/2024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7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A237A-926A-43FC-AF80-0DCB362AC4F7}" type="datetime1">
              <a:rPr lang="pt-BR" smtClean="0"/>
              <a:t>15/08/2024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03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CE0-C032-4E76-A8F6-471C6AEC4648}" type="datetime1">
              <a:rPr lang="pt-BR" smtClean="0"/>
              <a:t>15/08/2024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5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1CDA-4A9C-4D1E-A665-4DBC4EFB6324}" type="datetime1">
              <a:rPr lang="pt-BR" smtClean="0"/>
              <a:t>15/08/2024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58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E4780-B3D8-4FC7-9713-4A3261343FB9}" type="datetime1">
              <a:rPr lang="pt-BR" smtClean="0"/>
              <a:t>15/08/2024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55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85B63-1268-4B9D-8E5E-B5DA1FE0A658}" type="datetime1">
              <a:rPr lang="pt-BR" smtClean="0"/>
              <a:t>15/08/2024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48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DD2F2-56B9-48A9-96AA-6FD562162A4E}" type="datetime1">
              <a:rPr lang="pt-BR" smtClean="0"/>
              <a:t>15/08/2024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074725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DB833-5AA4-4D28-81C8-7F370618B3C5}" type="datetime1">
              <a:rPr lang="pt-BR" smtClean="0"/>
              <a:t>15/08/2024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0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CB59-4BD3-46CD-B7E3-5025DF5EDDCD}" type="datetime1">
              <a:rPr lang="pt-BR" smtClean="0"/>
              <a:t>15/08/2024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5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DD2F2-56B9-48A9-96AA-6FD562162A4E}" type="datetime1">
              <a:rPr lang="pt-BR" smtClean="0"/>
              <a:t>15/08/2024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20852-0295-4CFD-BCB6-F16E6D9D8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860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hyperlink" Target="https://support.microsoft.com/pt-br/windows/windows-11-requisitos-do-sistema-86c11283-ea52-4782-9efd-7674389a7ba3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anthony.freitas@docente.senai.b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ammyfreitas.github.io/portfolioSite/curriculo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12" Type="http://schemas.openxmlformats.org/officeDocument/2006/relationships/image" Target="../media/image17.sv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15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3CA758-DBAC-4693-8841-764A6970A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4211" y="1455938"/>
            <a:ext cx="7772400" cy="2039087"/>
          </a:xfrm>
        </p:spPr>
        <p:txBody>
          <a:bodyPr>
            <a:normAutofit fontScale="90000"/>
          </a:bodyPr>
          <a:lstStyle/>
          <a:p>
            <a:pPr algn="r"/>
            <a:r>
              <a:rPr lang="pt-B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Operador de Sistemas Computacionais em Rede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AF3F48-DBDF-4540-BA40-A88F3C3B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F644-0581-4E1A-8AF1-D8C701A8C6A1}" type="datetime1">
              <a:rPr lang="pt-BR" smtClean="0">
                <a:solidFill>
                  <a:schemeClr val="bg1"/>
                </a:solidFill>
              </a:rPr>
              <a:t>15/08/2024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483033C-9319-4876-90EC-E420AB0901A3}"/>
              </a:ext>
            </a:extLst>
          </p:cNvPr>
          <p:cNvSpPr txBox="1"/>
          <p:nvPr/>
        </p:nvSpPr>
        <p:spPr>
          <a:xfrm>
            <a:off x="9139328" y="3741939"/>
            <a:ext cx="208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Anthony Freitas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87A442DD-789D-4DCF-A624-CCA99667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92577"/>
            <a:ext cx="2984558" cy="230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LOGO_SENAI_BRANCO.png">
            <a:extLst>
              <a:ext uri="{FF2B5EF4-FFF2-40B4-BE49-F238E27FC236}">
                <a16:creationId xmlns:a16="http://schemas.microsoft.com/office/drawing/2014/main" id="{2B35EAD0-FBC3-487A-8E73-DA0EB43EDE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36" y="5594033"/>
            <a:ext cx="1592128" cy="690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270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10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8DD7C77-97B8-39F7-D6B4-57647BCC9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914"/>
          <a:stretch/>
        </p:blipFill>
        <p:spPr>
          <a:xfrm>
            <a:off x="279240" y="1082383"/>
            <a:ext cx="9888330" cy="67244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53EA6957-0D51-F9B5-9EB3-F4C842EF04C7}"/>
              </a:ext>
            </a:extLst>
          </p:cNvPr>
          <p:cNvSpPr txBox="1">
            <a:spLocks/>
          </p:cNvSpPr>
          <p:nvPr/>
        </p:nvSpPr>
        <p:spPr>
          <a:xfrm>
            <a:off x="0" y="279133"/>
            <a:ext cx="9662240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  Requisitos Mínimos de Sistema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EE74275-32F0-6DE6-D81A-C0F10EB76D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644"/>
          <a:stretch/>
        </p:blipFill>
        <p:spPr>
          <a:xfrm>
            <a:off x="122449" y="1776441"/>
            <a:ext cx="9859751" cy="58018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7C001DC-F8FA-C5F6-5508-1FF76C55C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922" y="2417297"/>
            <a:ext cx="9516803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28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11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8DD7C77-97B8-39F7-D6B4-57647BCC9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914"/>
          <a:stretch/>
        </p:blipFill>
        <p:spPr>
          <a:xfrm>
            <a:off x="279240" y="1082383"/>
            <a:ext cx="9888330" cy="67244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53EA6957-0D51-F9B5-9EB3-F4C842EF04C7}"/>
              </a:ext>
            </a:extLst>
          </p:cNvPr>
          <p:cNvSpPr txBox="1">
            <a:spLocks/>
          </p:cNvSpPr>
          <p:nvPr/>
        </p:nvSpPr>
        <p:spPr>
          <a:xfrm>
            <a:off x="0" y="279133"/>
            <a:ext cx="9662240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  Requisitos Mínimos de Sistema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271D6AD-20BA-6D89-240D-20EAA9182EB5}"/>
              </a:ext>
            </a:extLst>
          </p:cNvPr>
          <p:cNvSpPr txBox="1"/>
          <p:nvPr/>
        </p:nvSpPr>
        <p:spPr>
          <a:xfrm>
            <a:off x="2244706" y="6236835"/>
            <a:ext cx="7235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Windows 11 requisitos do sistema - Suporte da Microsoft</a:t>
            </a:r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EE74275-32F0-6DE6-D81A-C0F10EB76D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6644"/>
          <a:stretch/>
        </p:blipFill>
        <p:spPr>
          <a:xfrm>
            <a:off x="122449" y="2182836"/>
            <a:ext cx="9859751" cy="58018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17F85EA-6A77-2220-96C6-5E091004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40" y="2986086"/>
            <a:ext cx="9669224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33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12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074FA1D-EFF8-8847-E0F5-8DB02297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98" y="759424"/>
            <a:ext cx="9450324" cy="672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Requisitos Mínimos de Software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0702232-2FD0-8FCE-2B2A-38C9B395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124" y="3892502"/>
            <a:ext cx="5501347" cy="25679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514B8FC0-49D8-6A1D-5AAC-C54166C92FF3}"/>
              </a:ext>
            </a:extLst>
          </p:cNvPr>
          <p:cNvGraphicFramePr/>
          <p:nvPr/>
        </p:nvGraphicFramePr>
        <p:xfrm>
          <a:off x="458250" y="852223"/>
          <a:ext cx="6995342" cy="5153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2545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13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E3F2E57-4404-CFDC-0593-8153FD112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0530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45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14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2D2C6409-3750-0BB9-6C9F-13BA73B141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156338"/>
              </p:ext>
            </p:extLst>
          </p:nvPr>
        </p:nvGraphicFramePr>
        <p:xfrm>
          <a:off x="405952" y="1803555"/>
          <a:ext cx="9505670" cy="4917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DE26EB2A-C0C5-65C6-86A5-CED4A6CB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98" y="759424"/>
            <a:ext cx="9450324" cy="672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Sistemas de Arquivos</a:t>
            </a:r>
          </a:p>
        </p:txBody>
      </p:sp>
    </p:spTree>
    <p:extLst>
      <p:ext uri="{BB962C8B-B14F-4D97-AF65-F5344CB8AC3E}">
        <p14:creationId xmlns:p14="http://schemas.microsoft.com/office/powerpoint/2010/main" val="3521261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15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2D2C6409-3750-0BB9-6C9F-13BA73B141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6839558"/>
              </p:ext>
            </p:extLst>
          </p:nvPr>
        </p:nvGraphicFramePr>
        <p:xfrm>
          <a:off x="340125" y="1688145"/>
          <a:ext cx="9505670" cy="4917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DE26EB2A-C0C5-65C6-86A5-CED4A6CB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98" y="759424"/>
            <a:ext cx="9450324" cy="672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Sistemas de Arquivos</a:t>
            </a:r>
          </a:p>
        </p:txBody>
      </p:sp>
    </p:spTree>
    <p:extLst>
      <p:ext uri="{BB962C8B-B14F-4D97-AF65-F5344CB8AC3E}">
        <p14:creationId xmlns:p14="http://schemas.microsoft.com/office/powerpoint/2010/main" val="1980553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Próxima Aula: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21670-9282-4087-A144-389C1B9D7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6692875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pt-BR" sz="2200" dirty="0">
                <a:solidFill>
                  <a:schemeClr val="accent1">
                    <a:lumMod val="75000"/>
                  </a:schemeClr>
                </a:solidFill>
              </a:rPr>
              <a:t>Introdução a Redes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pt-BR">
              <a:solidFill>
                <a:srgbClr val="FFFFFF"/>
              </a:solidFill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24460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486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8F02806-180F-4715-BED4-260EDF29E9A3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LOGO_SENAI_BRANCO.png">
            <a:extLst>
              <a:ext uri="{FF2B5EF4-FFF2-40B4-BE49-F238E27FC236}">
                <a16:creationId xmlns:a16="http://schemas.microsoft.com/office/drawing/2014/main" id="{0F2AB8F5-43FB-4862-8EFE-92000C3740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C3684B-3998-49AB-B7E4-11FC681E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9512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Perguntas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41633-4392-422E-B3EF-ADF9353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17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5D1323-6C22-45EF-A560-0A343DC33950}"/>
              </a:ext>
            </a:extLst>
          </p:cNvPr>
          <p:cNvSpPr/>
          <p:nvPr/>
        </p:nvSpPr>
        <p:spPr>
          <a:xfrm>
            <a:off x="238539" y="1345909"/>
            <a:ext cx="10031896" cy="48013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3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  <a:ea typeface="+mj-ea"/>
                <a:cs typeface="+mj-cs"/>
              </a:rPr>
              <a:t>?</a:t>
            </a:r>
          </a:p>
          <a:p>
            <a:pPr algn="ctr"/>
            <a:r>
              <a:rPr lang="pt-BR" sz="2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anthony.freitas@docente.senai.br</a:t>
            </a:r>
            <a:endParaRPr lang="pt-BR" sz="24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pt-BR" sz="24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pt-BR" sz="24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pt-BR" sz="2400" b="1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</a:rPr>
              <a:t>"Meu trabalho é criar sites bonitos, eficientes e bem projetados.</a:t>
            </a:r>
            <a:b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</a:rPr>
              <a:t>"Não é sobre fazer projetos, é sobre realizar sonhos."</a:t>
            </a:r>
            <a:r>
              <a:rPr lang="pt-BR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endParaRPr lang="pt-BR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21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21670-9282-4087-A144-389C1B9D7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25" y="1644909"/>
            <a:ext cx="9774805" cy="424387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Anthony Samuel Freitas</a:t>
            </a:r>
          </a:p>
          <a:p>
            <a:pPr marL="0" indent="0">
              <a:buNone/>
            </a:pP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anthony.freitas@docente.senai.br </a:t>
            </a:r>
          </a:p>
          <a:p>
            <a:pPr marL="0" indent="0">
              <a:buNone/>
            </a:pPr>
            <a:endParaRPr lang="pt-BR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pt-BR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Engenheiro de Software</a:t>
            </a:r>
          </a:p>
          <a:p>
            <a:r>
              <a:rPr lang="pt-BR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Quality</a:t>
            </a:r>
            <a:r>
              <a:rPr lang="pt-BR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Assurance</a:t>
            </a:r>
            <a:r>
              <a:rPr lang="pt-BR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Tester</a:t>
            </a:r>
            <a:endParaRPr lang="pt-BR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pt-BR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Designer de UI/UX</a:t>
            </a:r>
          </a:p>
          <a:p>
            <a:r>
              <a:rPr lang="pt-BR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Calibri"/>
                <a:cs typeface="Calibri"/>
              </a:rPr>
              <a:t>Professor de Tecnologia</a:t>
            </a:r>
          </a:p>
          <a:p>
            <a:pPr marL="0" indent="0">
              <a:buNone/>
            </a:pPr>
            <a:endParaRPr lang="pt-BR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bit.ly/curriculo_anthony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99A0C5-947B-4961-BA5D-CCDE032E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BFCF-3606-41F6-BA90-F95928F7BF06}" type="datetime1">
              <a:rPr lang="pt-BR" smtClean="0">
                <a:solidFill>
                  <a:schemeClr val="tx1"/>
                </a:solidFill>
              </a:rPr>
              <a:t>15/08/2024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0852-0295-4CFD-BCB6-F16E6D9D8DF9}" type="slidenum">
              <a:rPr lang="pt-BR" smtClean="0">
                <a:solidFill>
                  <a:schemeClr val="bg1"/>
                </a:solidFill>
              </a:rPr>
              <a:t>2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055" y="1582737"/>
            <a:ext cx="204787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759CA961-734D-DAB7-B52E-9BC80D88D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4" y="113334"/>
            <a:ext cx="1017139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Operador de Sistemas Computacionais em Rede</a:t>
            </a:r>
          </a:p>
        </p:txBody>
      </p:sp>
      <p:pic>
        <p:nvPicPr>
          <p:cNvPr id="2" name="Imagem 1" descr="Desenho de rosto de pessoa&#10;&#10;Descrição gerada automaticamente">
            <a:extLst>
              <a:ext uri="{FF2B5EF4-FFF2-40B4-BE49-F238E27FC236}">
                <a16:creationId xmlns:a16="http://schemas.microsoft.com/office/drawing/2014/main" id="{6B0F4058-60FB-4C25-2361-9414957FB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385" y="4115070"/>
            <a:ext cx="16764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8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19" y="345586"/>
            <a:ext cx="9450324" cy="672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Operador de Sistemas Computacionais em Rede 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Espaço Reservado para Conteúdo 12">
            <a:extLst>
              <a:ext uri="{FF2B5EF4-FFF2-40B4-BE49-F238E27FC236}">
                <a16:creationId xmlns:a16="http://schemas.microsoft.com/office/drawing/2014/main" id="{B4DF0D22-5116-22D2-327D-ACB7E1D52B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1844646"/>
              </p:ext>
            </p:extLst>
          </p:nvPr>
        </p:nvGraphicFramePr>
        <p:xfrm>
          <a:off x="230819" y="1322772"/>
          <a:ext cx="9729927" cy="5446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6807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gma GT2: Redes de Computadores e Sua Importância">
            <a:extLst>
              <a:ext uri="{FF2B5EF4-FFF2-40B4-BE49-F238E27FC236}">
                <a16:creationId xmlns:a16="http://schemas.microsoft.com/office/drawing/2014/main" id="{59344C60-ACA3-68A9-D9C3-6988BEEA3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5" b="185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0714815-FAF7-93BE-B87C-E59E4A6777C4}"/>
              </a:ext>
            </a:extLst>
          </p:cNvPr>
          <p:cNvSpPr txBox="1">
            <a:spLocks/>
          </p:cNvSpPr>
          <p:nvPr/>
        </p:nvSpPr>
        <p:spPr>
          <a:xfrm>
            <a:off x="319597" y="365125"/>
            <a:ext cx="9738804" cy="13255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Operador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Computacionais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Rede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AEF20852-0295-4CFD-BCB6-F16E6D9D8DF9}" type="slidenum">
              <a:rPr lang="en-US">
                <a:solidFill>
                  <a:schemeClr val="tx1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9CE7DFFC-A728-0D07-80E7-D4F6C27050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67049"/>
              </p:ext>
            </p:extLst>
          </p:nvPr>
        </p:nvGraphicFramePr>
        <p:xfrm>
          <a:off x="498075" y="13284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6443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71" y="853576"/>
            <a:ext cx="9450324" cy="672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Sistemas Computacionais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AB817204-03A2-F7CD-45AE-3FBD93D22A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112063"/>
              </p:ext>
            </p:extLst>
          </p:nvPr>
        </p:nvGraphicFramePr>
        <p:xfrm>
          <a:off x="340124" y="1855353"/>
          <a:ext cx="7134873" cy="450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5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ardware e software entenda a diferença | Haikan">
            <a:extLst>
              <a:ext uri="{FF2B5EF4-FFF2-40B4-BE49-F238E27FC236}">
                <a16:creationId xmlns:a16="http://schemas.microsoft.com/office/drawing/2014/main" id="{4CC00120-D48E-6AF4-0C4B-BA29583092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2" r="-358" b="22171"/>
          <a:stretch/>
        </p:blipFill>
        <p:spPr bwMode="auto">
          <a:xfrm>
            <a:off x="7603484" y="4226362"/>
            <a:ext cx="2803829" cy="23560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ardware e software entenda a diferença | Haikan">
            <a:extLst>
              <a:ext uri="{FF2B5EF4-FFF2-40B4-BE49-F238E27FC236}">
                <a16:creationId xmlns:a16="http://schemas.microsoft.com/office/drawing/2014/main" id="{82052CD2-949B-AAB8-A42A-C2CD846C5A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r="47824" b="22171"/>
          <a:stretch/>
        </p:blipFill>
        <p:spPr bwMode="auto">
          <a:xfrm>
            <a:off x="7678903" y="1895541"/>
            <a:ext cx="2728410" cy="21514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 descr="Engrenagens">
            <a:extLst>
              <a:ext uri="{FF2B5EF4-FFF2-40B4-BE49-F238E27FC236}">
                <a16:creationId xmlns:a16="http://schemas.microsoft.com/office/drawing/2014/main" id="{59D759E7-080E-1E46-11D5-C79F183C8DEE}"/>
              </a:ext>
            </a:extLst>
          </p:cNvPr>
          <p:cNvSpPr/>
          <p:nvPr/>
        </p:nvSpPr>
        <p:spPr>
          <a:xfrm>
            <a:off x="1029658" y="2461625"/>
            <a:ext cx="1039976" cy="759513"/>
          </a:xfrm>
          <a:prstGeom prst="rect">
            <a:avLst/>
          </a:prstGeom>
          <a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9" name="Retângulo 8" descr="Processador">
            <a:extLst>
              <a:ext uri="{FF2B5EF4-FFF2-40B4-BE49-F238E27FC236}">
                <a16:creationId xmlns:a16="http://schemas.microsoft.com/office/drawing/2014/main" id="{E68437FB-DAA9-7DE3-C01E-AAC622EB220D}"/>
              </a:ext>
            </a:extLst>
          </p:cNvPr>
          <p:cNvSpPr/>
          <p:nvPr/>
        </p:nvSpPr>
        <p:spPr>
          <a:xfrm>
            <a:off x="1129983" y="4072764"/>
            <a:ext cx="839327" cy="672447"/>
          </a:xfrm>
          <a:prstGeom prst="rect">
            <a:avLst/>
          </a:prstGeom>
          <a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3379271"/>
              <a:satOff val="-8710"/>
              <a:lumOff val="-588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1" name="Retângulo 10" descr="Programador">
            <a:extLst>
              <a:ext uri="{FF2B5EF4-FFF2-40B4-BE49-F238E27FC236}">
                <a16:creationId xmlns:a16="http://schemas.microsoft.com/office/drawing/2014/main" id="{0CCA363C-D7FC-593C-CABD-E2CCD6654119}"/>
              </a:ext>
            </a:extLst>
          </p:cNvPr>
          <p:cNvSpPr/>
          <p:nvPr/>
        </p:nvSpPr>
        <p:spPr>
          <a:xfrm>
            <a:off x="1209625" y="5504516"/>
            <a:ext cx="704269" cy="672447"/>
          </a:xfrm>
          <a:prstGeom prst="rect">
            <a:avLst/>
          </a:prstGeom>
          <a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706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4859AD-894C-4DA3-A10F-46FBFF7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5" y="62124"/>
            <a:ext cx="10182420" cy="1464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    Características Fundamentais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11E41AAF-84C1-375C-A149-995B2F361E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148120"/>
              </p:ext>
            </p:extLst>
          </p:nvPr>
        </p:nvGraphicFramePr>
        <p:xfrm>
          <a:off x="405705" y="271905"/>
          <a:ext cx="9790539" cy="6586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6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0451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942E17D-C3C2-95DB-9567-A4575BBF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5" y="1356736"/>
            <a:ext cx="7347537" cy="5088168"/>
          </a:xfrm>
          <a:prstGeom prst="rect">
            <a:avLst/>
          </a:prstGeom>
        </p:spPr>
      </p:pic>
      <p:sp>
        <p:nvSpPr>
          <p:cNvPr id="36" name="Flowchart: Document 3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5F94DFEF-D757-43C8-1393-F1A31E271712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Sistema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Operacional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fld id="{AEF20852-0295-4CFD-BCB6-F16E6D9D8DF9}" type="slidenum">
              <a:rPr lang="en-US" smtClean="0"/>
              <a:pPr algn="l" defTabSz="914400"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2C4615A-7529-AC3A-4F93-2CF63E720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814" y="44195"/>
            <a:ext cx="4566049" cy="12683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12D892C-E5FD-A22C-5BE4-6D5F03F37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181" y="3837406"/>
            <a:ext cx="3406916" cy="224935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82965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8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074FA1D-EFF8-8847-E0F5-8DB02297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759424"/>
            <a:ext cx="9662240" cy="672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  Requisitos Mínimos de Sistema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0702232-2FD0-8FCE-2B2A-38C9B395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124" y="3892502"/>
            <a:ext cx="5501347" cy="25679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514B8FC0-49D8-6A1D-5AAC-C54166C92F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785439"/>
              </p:ext>
            </p:extLst>
          </p:nvPr>
        </p:nvGraphicFramePr>
        <p:xfrm>
          <a:off x="458250" y="852223"/>
          <a:ext cx="6995342" cy="5153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08269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8EC868-8355-41B4-84D9-9E5F353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F20852-0295-4CFD-BCB6-F16E6D9D8DF9}" type="slidenum">
              <a:rPr lang="pt-BR" smtClean="0"/>
              <a:pPr>
                <a:spcAft>
                  <a:spcPts val="600"/>
                </a:spcAft>
              </a:pPr>
              <a:t>9</a:t>
            </a:fld>
            <a:endParaRPr lang="pt-B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58A9E41-A235-46BC-9646-7287FEB1CB18}"/>
              </a:ext>
            </a:extLst>
          </p:cNvPr>
          <p:cNvSpPr/>
          <p:nvPr/>
        </p:nvSpPr>
        <p:spPr>
          <a:xfrm>
            <a:off x="10533321" y="0"/>
            <a:ext cx="1658679" cy="6858000"/>
          </a:xfrm>
          <a:prstGeom prst="rect">
            <a:avLst/>
          </a:prstGeom>
          <a:solidFill>
            <a:srgbClr val="91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LOGO_SENAI_BRANCO.png">
            <a:extLst>
              <a:ext uri="{FF2B5EF4-FFF2-40B4-BE49-F238E27FC236}">
                <a16:creationId xmlns:a16="http://schemas.microsoft.com/office/drawing/2014/main" id="{BF818453-6889-4258-9D41-EE0CE9B4D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5" y="5600598"/>
            <a:ext cx="996150" cy="5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8DD7C77-97B8-39F7-D6B4-57647BCC9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914"/>
          <a:stretch/>
        </p:blipFill>
        <p:spPr>
          <a:xfrm>
            <a:off x="279240" y="1082383"/>
            <a:ext cx="9888330" cy="67244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53EA6957-0D51-F9B5-9EB3-F4C842EF04C7}"/>
              </a:ext>
            </a:extLst>
          </p:cNvPr>
          <p:cNvSpPr txBox="1">
            <a:spLocks/>
          </p:cNvSpPr>
          <p:nvPr/>
        </p:nvSpPr>
        <p:spPr>
          <a:xfrm>
            <a:off x="0" y="316078"/>
            <a:ext cx="9662240" cy="6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  Requisitos Mínimos de Sistema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EE74275-32F0-6DE6-D81A-C0F10EB76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29" y="2513994"/>
            <a:ext cx="9859751" cy="434400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2D3A73EC-7677-D01A-12FB-F6B0D4F85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40" y="1666429"/>
            <a:ext cx="7840169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722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4072</TotalTime>
  <Words>798</Words>
  <Application>Microsoft Office PowerPoint</Application>
  <PresentationFormat>Widescreen</PresentationFormat>
  <Paragraphs>93</Paragraphs>
  <Slides>17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18" baseType="lpstr">
      <vt:lpstr>Tema do Office</vt:lpstr>
      <vt:lpstr>Operador de Sistemas Computacionais em Rede</vt:lpstr>
      <vt:lpstr>Operador de Sistemas Computacionais em Rede</vt:lpstr>
      <vt:lpstr>Operador de Sistemas Computacionais em Rede </vt:lpstr>
      <vt:lpstr>Apresentação do PowerPoint</vt:lpstr>
      <vt:lpstr>Sistemas Computacionais</vt:lpstr>
      <vt:lpstr>    Características Fundamentais</vt:lpstr>
      <vt:lpstr>Apresentação do PowerPoint</vt:lpstr>
      <vt:lpstr>  Requisitos Mínimos de Sistema</vt:lpstr>
      <vt:lpstr>Apresentação do PowerPoint</vt:lpstr>
      <vt:lpstr>Apresentação do PowerPoint</vt:lpstr>
      <vt:lpstr>Apresentação do PowerPoint</vt:lpstr>
      <vt:lpstr>Requisitos Mínimos de Software</vt:lpstr>
      <vt:lpstr>Apresentação do PowerPoint</vt:lpstr>
      <vt:lpstr>Sistemas de Arquivos</vt:lpstr>
      <vt:lpstr>Sistemas de Arquivos</vt:lpstr>
      <vt:lpstr>Próxima Aula:</vt:lpstr>
      <vt:lpstr>Perguntas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Tendências da Tecnologia da Informação</dc:title>
  <dc:creator>Anthony Freitas</dc:creator>
  <cp:keywords>Frijan</cp:keywords>
  <cp:lastModifiedBy>Anthony Samuel Sobral De Freitas</cp:lastModifiedBy>
  <cp:revision>187</cp:revision>
  <dcterms:created xsi:type="dcterms:W3CDTF">2018-05-19T21:17:34Z</dcterms:created>
  <dcterms:modified xsi:type="dcterms:W3CDTF">2024-08-15T23:19:28Z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c88f678-0b6e-4995-8ab3-bcc8062be905_Enabled">
    <vt:lpwstr>true</vt:lpwstr>
  </property>
  <property fmtid="{D5CDD505-2E9C-101B-9397-08002B2CF9AE}" pid="3" name="MSIP_Label_5c88f678-0b6e-4995-8ab3-bcc8062be905_SetDate">
    <vt:lpwstr>2024-02-20T22:14:27Z</vt:lpwstr>
  </property>
  <property fmtid="{D5CDD505-2E9C-101B-9397-08002B2CF9AE}" pid="4" name="MSIP_Label_5c88f678-0b6e-4995-8ab3-bcc8062be905_Method">
    <vt:lpwstr>Standard</vt:lpwstr>
  </property>
  <property fmtid="{D5CDD505-2E9C-101B-9397-08002B2CF9AE}" pid="5" name="MSIP_Label_5c88f678-0b6e-4995-8ab3-bcc8062be905_Name">
    <vt:lpwstr>Ostensivo</vt:lpwstr>
  </property>
  <property fmtid="{D5CDD505-2E9C-101B-9397-08002B2CF9AE}" pid="6" name="MSIP_Label_5c88f678-0b6e-4995-8ab3-bcc8062be905_SiteId">
    <vt:lpwstr>d0c698d4-e4ea-4ee9-a79d-f2d7a78399c8</vt:lpwstr>
  </property>
  <property fmtid="{D5CDD505-2E9C-101B-9397-08002B2CF9AE}" pid="7" name="MSIP_Label_5c88f678-0b6e-4995-8ab3-bcc8062be905_ActionId">
    <vt:lpwstr>38cb3022-600d-4e9e-be3f-03b042147208</vt:lpwstr>
  </property>
  <property fmtid="{D5CDD505-2E9C-101B-9397-08002B2CF9AE}" pid="8" name="MSIP_Label_5c88f678-0b6e-4995-8ab3-bcc8062be905_ContentBits">
    <vt:lpwstr>0</vt:lpwstr>
  </property>
</Properties>
</file>